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62" r:id="rId7"/>
    <p:sldId id="263" r:id="rId8"/>
    <p:sldId id="261" r:id="rId9"/>
    <p:sldId id="260" r:id="rId10"/>
    <p:sldId id="272" r:id="rId11"/>
    <p:sldId id="267" r:id="rId12"/>
    <p:sldId id="259" r:id="rId13"/>
    <p:sldId id="268" r:id="rId14"/>
    <p:sldId id="266" r:id="rId15"/>
    <p:sldId id="258" r:id="rId16"/>
    <p:sldId id="269" r:id="rId17"/>
    <p:sldId id="270" r:id="rId18"/>
    <p:sldId id="271" r:id="rId19"/>
    <p:sldId id="26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image" Target="../media/image9.jpeg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29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image" Target="../media/image9.jpeg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11.jpe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29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5D696-0225-4C60-AAC0-9E16F0701FC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51EB63E7-C3E5-44C6-ADC7-CCD88602DD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b="1" i="0" u="none" strike="noStrike" cap="none" normalizeH="0" baseline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Acción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b="1" i="0" u="none" strike="noStrike" cap="none" normalizeH="0" baseline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catecumenal</a:t>
          </a:r>
        </a:p>
      </dgm:t>
    </dgm:pt>
    <dgm:pt modelId="{EB1EBE18-944E-4F71-BB83-47E39E6B2A27}" type="parTrans" cxnId="{6BE1A7AF-50F6-4538-8DB1-C7519B489D84}">
      <dgm:prSet/>
      <dgm:spPr/>
      <dgm:t>
        <a:bodyPr/>
        <a:lstStyle/>
        <a:p>
          <a:endParaRPr lang="es-MX"/>
        </a:p>
      </dgm:t>
    </dgm:pt>
    <dgm:pt modelId="{852654F5-A9F7-4395-8BAC-3AC6065BBF2B}" type="sibTrans" cxnId="{6BE1A7AF-50F6-4538-8DB1-C7519B489D84}">
      <dgm:prSet/>
      <dgm:spPr/>
      <dgm:t>
        <a:bodyPr/>
        <a:lstStyle/>
        <a:p>
          <a:endParaRPr lang="es-MX"/>
        </a:p>
      </dgm:t>
    </dgm:pt>
    <dgm:pt modelId="{D32D14F4-31F5-4EE5-BECC-998B29CFD4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b="1" i="0" u="none" strike="noStrike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Acción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b="1" i="0" u="none" strike="noStrike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 pastoral</a:t>
          </a:r>
        </a:p>
      </dgm:t>
    </dgm:pt>
    <dgm:pt modelId="{76E6761D-B786-45BE-A0F2-F4FC172DAFC2}" type="parTrans" cxnId="{F840F0FD-1ACE-48D5-8F4A-37F19A677557}">
      <dgm:prSet/>
      <dgm:spPr/>
      <dgm:t>
        <a:bodyPr/>
        <a:lstStyle/>
        <a:p>
          <a:endParaRPr lang="es-MX"/>
        </a:p>
      </dgm:t>
    </dgm:pt>
    <dgm:pt modelId="{E337F56A-2057-4411-A7F1-8527BBF24929}" type="sibTrans" cxnId="{F840F0FD-1ACE-48D5-8F4A-37F19A677557}">
      <dgm:prSet/>
      <dgm:spPr/>
      <dgm:t>
        <a:bodyPr/>
        <a:lstStyle/>
        <a:p>
          <a:endParaRPr lang="es-MX"/>
        </a:p>
      </dgm:t>
    </dgm:pt>
    <dgm:pt modelId="{637D9CD9-5176-47BA-A92D-419F95AF33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b="1" i="0" u="none" strike="noStrike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Acción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b="1" i="0" u="none" strike="noStrike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misionera</a:t>
          </a:r>
        </a:p>
      </dgm:t>
    </dgm:pt>
    <dgm:pt modelId="{CFA9C513-27A6-4930-9C61-7CE9EE0500EF}" type="parTrans" cxnId="{A6AD2817-478B-48D2-964C-BF9C85C23DAF}">
      <dgm:prSet/>
      <dgm:spPr/>
      <dgm:t>
        <a:bodyPr/>
        <a:lstStyle/>
        <a:p>
          <a:endParaRPr lang="es-MX"/>
        </a:p>
      </dgm:t>
    </dgm:pt>
    <dgm:pt modelId="{A93AC2B5-83D7-4523-AA66-BEEC8A93D6F6}" type="sibTrans" cxnId="{A6AD2817-478B-48D2-964C-BF9C85C23DAF}">
      <dgm:prSet/>
      <dgm:spPr/>
      <dgm:t>
        <a:bodyPr/>
        <a:lstStyle/>
        <a:p>
          <a:endParaRPr lang="es-MX"/>
        </a:p>
      </dgm:t>
    </dgm:pt>
    <dgm:pt modelId="{37D3C229-B770-4069-A2EF-EFA1D2522984}" type="pres">
      <dgm:prSet presAssocID="{7AA5D696-0225-4C60-AAC0-9E16F0701FC1}" presName="cycle" presStyleCnt="0">
        <dgm:presLayoutVars>
          <dgm:dir/>
          <dgm:resizeHandles val="exact"/>
        </dgm:presLayoutVars>
      </dgm:prSet>
      <dgm:spPr/>
    </dgm:pt>
    <dgm:pt modelId="{7817892D-BAB4-4304-A0B4-BCE0FDE3B9D4}" type="pres">
      <dgm:prSet presAssocID="{51EB63E7-C3E5-44C6-ADC7-CCD88602DD2F}" presName="dummy" presStyleCnt="0"/>
      <dgm:spPr/>
    </dgm:pt>
    <dgm:pt modelId="{7E9177B6-2C8D-4E9A-90A3-471B50FFC839}" type="pres">
      <dgm:prSet presAssocID="{51EB63E7-C3E5-44C6-ADC7-CCD88602DD2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1F8ABB-91D8-4376-8292-C8E44F301C08}" type="pres">
      <dgm:prSet presAssocID="{852654F5-A9F7-4395-8BAC-3AC6065BBF2B}" presName="sibTrans" presStyleLbl="node1" presStyleIdx="0" presStyleCnt="3"/>
      <dgm:spPr/>
      <dgm:t>
        <a:bodyPr/>
        <a:lstStyle/>
        <a:p>
          <a:endParaRPr lang="es-MX"/>
        </a:p>
      </dgm:t>
    </dgm:pt>
    <dgm:pt modelId="{5C76302D-2CAE-4189-A9C8-AD739C107FD6}" type="pres">
      <dgm:prSet presAssocID="{D32D14F4-31F5-4EE5-BECC-998B29CFD481}" presName="dummy" presStyleCnt="0"/>
      <dgm:spPr/>
    </dgm:pt>
    <dgm:pt modelId="{4EC436BB-C7C2-46C8-B97E-FD5AA4BEBAD0}" type="pres">
      <dgm:prSet presAssocID="{D32D14F4-31F5-4EE5-BECC-998B29CFD48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FEB8FF-2A64-4393-820C-54904705523A}" type="pres">
      <dgm:prSet presAssocID="{E337F56A-2057-4411-A7F1-8527BBF24929}" presName="sibTrans" presStyleLbl="node1" presStyleIdx="1" presStyleCnt="3"/>
      <dgm:spPr/>
      <dgm:t>
        <a:bodyPr/>
        <a:lstStyle/>
        <a:p>
          <a:endParaRPr lang="es-MX"/>
        </a:p>
      </dgm:t>
    </dgm:pt>
    <dgm:pt modelId="{FB8A8C3B-A005-41DB-B180-53C49FCFCABC}" type="pres">
      <dgm:prSet presAssocID="{637D9CD9-5176-47BA-A92D-419F95AF335B}" presName="dummy" presStyleCnt="0"/>
      <dgm:spPr/>
    </dgm:pt>
    <dgm:pt modelId="{C0D50E46-77A1-428C-97B6-478107325AD7}" type="pres">
      <dgm:prSet presAssocID="{637D9CD9-5176-47BA-A92D-419F95AF335B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2808D3-EE3B-492B-83C3-ECDC391DF448}" type="pres">
      <dgm:prSet presAssocID="{A93AC2B5-83D7-4523-AA66-BEEC8A93D6F6}" presName="sibTrans" presStyleLbl="node1" presStyleIdx="2" presStyleCnt="3" custScaleX="130323"/>
      <dgm:spPr/>
      <dgm:t>
        <a:bodyPr/>
        <a:lstStyle/>
        <a:p>
          <a:endParaRPr lang="es-MX"/>
        </a:p>
      </dgm:t>
    </dgm:pt>
  </dgm:ptLst>
  <dgm:cxnLst>
    <dgm:cxn modelId="{43802A4C-4003-4727-8231-C8F6FDEEACA4}" type="presOf" srcId="{A93AC2B5-83D7-4523-AA66-BEEC8A93D6F6}" destId="{AC2808D3-EE3B-492B-83C3-ECDC391DF448}" srcOrd="0" destOrd="0" presId="urn:microsoft.com/office/officeart/2005/8/layout/cycle1"/>
    <dgm:cxn modelId="{709CBAE3-A35B-45C0-A238-60CCD652111F}" type="presOf" srcId="{51EB63E7-C3E5-44C6-ADC7-CCD88602DD2F}" destId="{7E9177B6-2C8D-4E9A-90A3-471B50FFC839}" srcOrd="0" destOrd="0" presId="urn:microsoft.com/office/officeart/2005/8/layout/cycle1"/>
    <dgm:cxn modelId="{6BE1A7AF-50F6-4538-8DB1-C7519B489D84}" srcId="{7AA5D696-0225-4C60-AAC0-9E16F0701FC1}" destId="{51EB63E7-C3E5-44C6-ADC7-CCD88602DD2F}" srcOrd="0" destOrd="0" parTransId="{EB1EBE18-944E-4F71-BB83-47E39E6B2A27}" sibTransId="{852654F5-A9F7-4395-8BAC-3AC6065BBF2B}"/>
    <dgm:cxn modelId="{E9C61B74-393C-4D6E-92E8-EAA4A28630AE}" type="presOf" srcId="{637D9CD9-5176-47BA-A92D-419F95AF335B}" destId="{C0D50E46-77A1-428C-97B6-478107325AD7}" srcOrd="0" destOrd="0" presId="urn:microsoft.com/office/officeart/2005/8/layout/cycle1"/>
    <dgm:cxn modelId="{F840F0FD-1ACE-48D5-8F4A-37F19A677557}" srcId="{7AA5D696-0225-4C60-AAC0-9E16F0701FC1}" destId="{D32D14F4-31F5-4EE5-BECC-998B29CFD481}" srcOrd="1" destOrd="0" parTransId="{76E6761D-B786-45BE-A0F2-F4FC172DAFC2}" sibTransId="{E337F56A-2057-4411-A7F1-8527BBF24929}"/>
    <dgm:cxn modelId="{9EB39F1D-0863-4A3D-A517-1D9A2CBACCC7}" type="presOf" srcId="{7AA5D696-0225-4C60-AAC0-9E16F0701FC1}" destId="{37D3C229-B770-4069-A2EF-EFA1D2522984}" srcOrd="0" destOrd="0" presId="urn:microsoft.com/office/officeart/2005/8/layout/cycle1"/>
    <dgm:cxn modelId="{CA94ACC5-F586-41F3-89D0-ECDB0EF8AA18}" type="presOf" srcId="{E337F56A-2057-4411-A7F1-8527BBF24929}" destId="{8BFEB8FF-2A64-4393-820C-54904705523A}" srcOrd="0" destOrd="0" presId="urn:microsoft.com/office/officeart/2005/8/layout/cycle1"/>
    <dgm:cxn modelId="{44E9D577-752C-471D-AAAE-2FA30473B836}" type="presOf" srcId="{D32D14F4-31F5-4EE5-BECC-998B29CFD481}" destId="{4EC436BB-C7C2-46C8-B97E-FD5AA4BEBAD0}" srcOrd="0" destOrd="0" presId="urn:microsoft.com/office/officeart/2005/8/layout/cycle1"/>
    <dgm:cxn modelId="{A6AD2817-478B-48D2-964C-BF9C85C23DAF}" srcId="{7AA5D696-0225-4C60-AAC0-9E16F0701FC1}" destId="{637D9CD9-5176-47BA-A92D-419F95AF335B}" srcOrd="2" destOrd="0" parTransId="{CFA9C513-27A6-4930-9C61-7CE9EE0500EF}" sibTransId="{A93AC2B5-83D7-4523-AA66-BEEC8A93D6F6}"/>
    <dgm:cxn modelId="{7EA670DE-6804-48A4-8B56-4AEA14B517C3}" type="presOf" srcId="{852654F5-A9F7-4395-8BAC-3AC6065BBF2B}" destId="{361F8ABB-91D8-4376-8292-C8E44F301C08}" srcOrd="0" destOrd="0" presId="urn:microsoft.com/office/officeart/2005/8/layout/cycle1"/>
    <dgm:cxn modelId="{6C7CAEB2-8807-4BCC-9C8A-C1D7553106E8}" type="presParOf" srcId="{37D3C229-B770-4069-A2EF-EFA1D2522984}" destId="{7817892D-BAB4-4304-A0B4-BCE0FDE3B9D4}" srcOrd="0" destOrd="0" presId="urn:microsoft.com/office/officeart/2005/8/layout/cycle1"/>
    <dgm:cxn modelId="{8A82FB1B-53A9-4B09-B7E0-6F0587C93E86}" type="presParOf" srcId="{37D3C229-B770-4069-A2EF-EFA1D2522984}" destId="{7E9177B6-2C8D-4E9A-90A3-471B50FFC839}" srcOrd="1" destOrd="0" presId="urn:microsoft.com/office/officeart/2005/8/layout/cycle1"/>
    <dgm:cxn modelId="{17F23C1E-0BF6-4E54-8EE3-4D32A08E0F5D}" type="presParOf" srcId="{37D3C229-B770-4069-A2EF-EFA1D2522984}" destId="{361F8ABB-91D8-4376-8292-C8E44F301C08}" srcOrd="2" destOrd="0" presId="urn:microsoft.com/office/officeart/2005/8/layout/cycle1"/>
    <dgm:cxn modelId="{33D35CB8-4B5F-4359-B265-CF70284C506D}" type="presParOf" srcId="{37D3C229-B770-4069-A2EF-EFA1D2522984}" destId="{5C76302D-2CAE-4189-A9C8-AD739C107FD6}" srcOrd="3" destOrd="0" presId="urn:microsoft.com/office/officeart/2005/8/layout/cycle1"/>
    <dgm:cxn modelId="{4BBC6216-7989-4BE1-8CBA-AB31A24FD395}" type="presParOf" srcId="{37D3C229-B770-4069-A2EF-EFA1D2522984}" destId="{4EC436BB-C7C2-46C8-B97E-FD5AA4BEBAD0}" srcOrd="4" destOrd="0" presId="urn:microsoft.com/office/officeart/2005/8/layout/cycle1"/>
    <dgm:cxn modelId="{978D8BB1-35D5-467F-82F7-E0C925976B5A}" type="presParOf" srcId="{37D3C229-B770-4069-A2EF-EFA1D2522984}" destId="{8BFEB8FF-2A64-4393-820C-54904705523A}" srcOrd="5" destOrd="0" presId="urn:microsoft.com/office/officeart/2005/8/layout/cycle1"/>
    <dgm:cxn modelId="{5468FECC-AAFF-424B-92CB-80ACAF9AE220}" type="presParOf" srcId="{37D3C229-B770-4069-A2EF-EFA1D2522984}" destId="{FB8A8C3B-A005-41DB-B180-53C49FCFCABC}" srcOrd="6" destOrd="0" presId="urn:microsoft.com/office/officeart/2005/8/layout/cycle1"/>
    <dgm:cxn modelId="{CC964320-B0D1-4DFC-ADB1-132411732FCC}" type="presParOf" srcId="{37D3C229-B770-4069-A2EF-EFA1D2522984}" destId="{C0D50E46-77A1-428C-97B6-478107325AD7}" srcOrd="7" destOrd="0" presId="urn:microsoft.com/office/officeart/2005/8/layout/cycle1"/>
    <dgm:cxn modelId="{1CC64CFD-E57B-43FA-A625-BFCB102D14A2}" type="presParOf" srcId="{37D3C229-B770-4069-A2EF-EFA1D2522984}" destId="{AC2808D3-EE3B-492B-83C3-ECDC391DF44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43C2A-9873-4471-9BF6-7267FECBD2B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637BB9B-C800-44EE-A31C-08E0B630380E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s-MX" dirty="0" smtClean="0">
              <a:solidFill>
                <a:srgbClr val="FF0000"/>
              </a:solidFill>
            </a:rPr>
            <a:t>OBJETIVO</a:t>
          </a:r>
          <a:endParaRPr lang="es-MX" dirty="0">
            <a:solidFill>
              <a:srgbClr val="FF0000"/>
            </a:solidFill>
          </a:endParaRPr>
        </a:p>
      </dgm:t>
    </dgm:pt>
    <dgm:pt modelId="{262F292D-2152-418B-B13D-3360ADC8155B}" type="parTrans" cxnId="{D952C45A-FAF0-4582-9F98-EE5F3543602D}">
      <dgm:prSet/>
      <dgm:spPr/>
      <dgm:t>
        <a:bodyPr/>
        <a:lstStyle/>
        <a:p>
          <a:endParaRPr lang="es-MX"/>
        </a:p>
      </dgm:t>
    </dgm:pt>
    <dgm:pt modelId="{5B5C858E-85E8-4E80-A70E-8F1B35E0EBAA}" type="sibTrans" cxnId="{D952C45A-FAF0-4582-9F98-EE5F3543602D}">
      <dgm:prSet/>
      <dgm:spPr/>
      <dgm:t>
        <a:bodyPr/>
        <a:lstStyle/>
        <a:p>
          <a:endParaRPr lang="es-MX"/>
        </a:p>
      </dgm:t>
    </dgm:pt>
    <dgm:pt modelId="{274DBFE1-6697-498D-B44A-ACE8617389FA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pPr algn="l"/>
          <a:r>
            <a:rPr lang="es-MX" b="1" dirty="0" smtClean="0">
              <a:solidFill>
                <a:srgbClr val="FFFF00"/>
              </a:solidFill>
            </a:rPr>
            <a:t>SEMÁNTICA Y AFIRMACIONES</a:t>
          </a:r>
          <a:endParaRPr lang="es-MX" b="1" dirty="0">
            <a:solidFill>
              <a:srgbClr val="FFFF00"/>
            </a:solidFill>
          </a:endParaRPr>
        </a:p>
      </dgm:t>
    </dgm:pt>
    <dgm:pt modelId="{B3DD1C69-D336-43A0-93FB-7BE1426B074C}" type="parTrans" cxnId="{387AB727-1998-4BC0-92AD-4FDD397788CC}">
      <dgm:prSet/>
      <dgm:spPr/>
      <dgm:t>
        <a:bodyPr/>
        <a:lstStyle/>
        <a:p>
          <a:endParaRPr lang="es-MX"/>
        </a:p>
      </dgm:t>
    </dgm:pt>
    <dgm:pt modelId="{567016F3-42C8-4F62-9499-C7CF815808FA}" type="sibTrans" cxnId="{387AB727-1998-4BC0-92AD-4FDD397788CC}">
      <dgm:prSet/>
      <dgm:spPr/>
      <dgm:t>
        <a:bodyPr/>
        <a:lstStyle/>
        <a:p>
          <a:endParaRPr lang="es-MX"/>
        </a:p>
      </dgm:t>
    </dgm:pt>
    <dgm:pt modelId="{75E06BDD-171D-47CF-AD63-586A18B9D0BA}">
      <dgm:prSet phldrT="[Tex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URGENCIAS</a:t>
          </a:r>
          <a:endParaRPr lang="es-MX" b="1" dirty="0">
            <a:solidFill>
              <a:srgbClr val="FFFF00"/>
            </a:solidFill>
          </a:endParaRPr>
        </a:p>
      </dgm:t>
    </dgm:pt>
    <dgm:pt modelId="{F7377C35-D8BC-4D61-B05F-F7BA30A7DC8D}" type="parTrans" cxnId="{4A94EC40-D91E-46FC-A77D-77BBBA20C3CB}">
      <dgm:prSet/>
      <dgm:spPr/>
      <dgm:t>
        <a:bodyPr/>
        <a:lstStyle/>
        <a:p>
          <a:endParaRPr lang="es-MX"/>
        </a:p>
      </dgm:t>
    </dgm:pt>
    <dgm:pt modelId="{C964BCBE-CC04-4F63-AE59-81BD4D47FCB0}" type="sibTrans" cxnId="{4A94EC40-D91E-46FC-A77D-77BBBA20C3CB}">
      <dgm:prSet/>
      <dgm:spPr/>
      <dgm:t>
        <a:bodyPr/>
        <a:lstStyle/>
        <a:p>
          <a:endParaRPr lang="es-MX"/>
        </a:p>
      </dgm:t>
    </dgm:pt>
    <dgm:pt modelId="{1573B9AC-C108-4A17-8E2B-94BF1BF45C26}" type="pres">
      <dgm:prSet presAssocID="{C1543C2A-9873-4471-9BF6-7267FECBD2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4E7B943-D8C3-4177-83F3-9AF4571B4073}" type="pres">
      <dgm:prSet presAssocID="{C637BB9B-C800-44EE-A31C-08E0B630380E}" presName="composite" presStyleCnt="0"/>
      <dgm:spPr/>
    </dgm:pt>
    <dgm:pt modelId="{C19C779F-CA3A-415D-9FF4-BEEB8E34EFFE}" type="pres">
      <dgm:prSet presAssocID="{C637BB9B-C800-44EE-A31C-08E0B630380E}" presName="rect1" presStyleLbl="trAlignAcc1" presStyleIdx="0" presStyleCnt="3" custLinFactNeighborX="19591" custLinFactNeighborY="73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385759-308B-44CC-9901-D1275D2104A9}" type="pres">
      <dgm:prSet presAssocID="{C637BB9B-C800-44EE-A31C-08E0B630380E}" presName="rect2" presStyleLbl="fgImgPlace1" presStyleIdx="0" presStyleCnt="3" custScaleX="132078" custScaleY="99166" custLinFactNeighborX="-45444" custLinFactNeighborY="57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E7A15EC-A8B2-4763-926C-A23DE6119410}" type="pres">
      <dgm:prSet presAssocID="{5B5C858E-85E8-4E80-A70E-8F1B35E0EBAA}" presName="sibTrans" presStyleCnt="0"/>
      <dgm:spPr/>
    </dgm:pt>
    <dgm:pt modelId="{E891804C-1655-4484-9218-44806A3FD12A}" type="pres">
      <dgm:prSet presAssocID="{274DBFE1-6697-498D-B44A-ACE8617389FA}" presName="composite" presStyleCnt="0"/>
      <dgm:spPr/>
    </dgm:pt>
    <dgm:pt modelId="{80A4E3ED-5FE4-48C5-BF90-DF7461C3377F}" type="pres">
      <dgm:prSet presAssocID="{274DBFE1-6697-498D-B44A-ACE8617389FA}" presName="rect1" presStyleLbl="trAlignAcc1" presStyleIdx="1" presStyleCnt="3" custScaleX="99338" custLinFactNeighborX="19883" custLinFactNeighborY="-15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C5A8AC-C5CC-4F24-A354-6BCE1248C73A}" type="pres">
      <dgm:prSet presAssocID="{274DBFE1-6697-498D-B44A-ACE8617389FA}" presName="rect2" presStyleLbl="fgImgPlace1" presStyleIdx="1" presStyleCnt="3" custScaleX="164718" custScaleY="107612" custLinFactNeighborX="-36509" custLinFactNeighborY="23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0BE5A1-0A1C-4830-9FF7-15421245ED4B}" type="pres">
      <dgm:prSet presAssocID="{567016F3-42C8-4F62-9499-C7CF815808FA}" presName="sibTrans" presStyleCnt="0"/>
      <dgm:spPr/>
    </dgm:pt>
    <dgm:pt modelId="{1E434D14-FC21-4884-842B-9E49D17D8BCF}" type="pres">
      <dgm:prSet presAssocID="{75E06BDD-171D-47CF-AD63-586A18B9D0BA}" presName="composite" presStyleCnt="0"/>
      <dgm:spPr/>
    </dgm:pt>
    <dgm:pt modelId="{96AD3D60-81D1-4843-AD25-D5906B8D7C7C}" type="pres">
      <dgm:prSet presAssocID="{75E06BDD-171D-47CF-AD63-586A18B9D0BA}" presName="rect1" presStyleLbl="trAlignAcc1" presStyleIdx="2" presStyleCnt="3" custLinFactNeighborX="21729" custLinFactNeighborY="-3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1EA371-DCF2-4BAA-8F35-6C42BA0C5B97}" type="pres">
      <dgm:prSet presAssocID="{75E06BDD-171D-47CF-AD63-586A18B9D0BA}" presName="rect2" presStyleLbl="fgImgPlace1" presStyleIdx="2" presStyleCnt="3" custScaleX="155888" custLinFactNeighborX="-46231" custLinFactNeighborY="34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300518D-28A9-4098-A424-3E27FC519C51}" type="presOf" srcId="{C1543C2A-9873-4471-9BF6-7267FECBD2B3}" destId="{1573B9AC-C108-4A17-8E2B-94BF1BF45C26}" srcOrd="0" destOrd="0" presId="urn:microsoft.com/office/officeart/2008/layout/PictureStrips"/>
    <dgm:cxn modelId="{A2BB768F-47C2-4531-9F64-D1B3A3EB3665}" type="presOf" srcId="{274DBFE1-6697-498D-B44A-ACE8617389FA}" destId="{80A4E3ED-5FE4-48C5-BF90-DF7461C3377F}" srcOrd="0" destOrd="0" presId="urn:microsoft.com/office/officeart/2008/layout/PictureStrips"/>
    <dgm:cxn modelId="{D952C45A-FAF0-4582-9F98-EE5F3543602D}" srcId="{C1543C2A-9873-4471-9BF6-7267FECBD2B3}" destId="{C637BB9B-C800-44EE-A31C-08E0B630380E}" srcOrd="0" destOrd="0" parTransId="{262F292D-2152-418B-B13D-3360ADC8155B}" sibTransId="{5B5C858E-85E8-4E80-A70E-8F1B35E0EBAA}"/>
    <dgm:cxn modelId="{387AB727-1998-4BC0-92AD-4FDD397788CC}" srcId="{C1543C2A-9873-4471-9BF6-7267FECBD2B3}" destId="{274DBFE1-6697-498D-B44A-ACE8617389FA}" srcOrd="1" destOrd="0" parTransId="{B3DD1C69-D336-43A0-93FB-7BE1426B074C}" sibTransId="{567016F3-42C8-4F62-9499-C7CF815808FA}"/>
    <dgm:cxn modelId="{4A94EC40-D91E-46FC-A77D-77BBBA20C3CB}" srcId="{C1543C2A-9873-4471-9BF6-7267FECBD2B3}" destId="{75E06BDD-171D-47CF-AD63-586A18B9D0BA}" srcOrd="2" destOrd="0" parTransId="{F7377C35-D8BC-4D61-B05F-F7BA30A7DC8D}" sibTransId="{C964BCBE-CC04-4F63-AE59-81BD4D47FCB0}"/>
    <dgm:cxn modelId="{863F248F-EA89-41E9-B8BE-0CA3CC0A3586}" type="presOf" srcId="{75E06BDD-171D-47CF-AD63-586A18B9D0BA}" destId="{96AD3D60-81D1-4843-AD25-D5906B8D7C7C}" srcOrd="0" destOrd="0" presId="urn:microsoft.com/office/officeart/2008/layout/PictureStrips"/>
    <dgm:cxn modelId="{FF0982C5-8C7F-477B-98AF-676A9B8D1FE6}" type="presOf" srcId="{C637BB9B-C800-44EE-A31C-08E0B630380E}" destId="{C19C779F-CA3A-415D-9FF4-BEEB8E34EFFE}" srcOrd="0" destOrd="0" presId="urn:microsoft.com/office/officeart/2008/layout/PictureStrips"/>
    <dgm:cxn modelId="{056C9D8A-F29F-46EE-845D-CF9867997080}" type="presParOf" srcId="{1573B9AC-C108-4A17-8E2B-94BF1BF45C26}" destId="{D4E7B943-D8C3-4177-83F3-9AF4571B4073}" srcOrd="0" destOrd="0" presId="urn:microsoft.com/office/officeart/2008/layout/PictureStrips"/>
    <dgm:cxn modelId="{63D9AF91-5FE3-4A1D-86F5-3AC8C2624FAF}" type="presParOf" srcId="{D4E7B943-D8C3-4177-83F3-9AF4571B4073}" destId="{C19C779F-CA3A-415D-9FF4-BEEB8E34EFFE}" srcOrd="0" destOrd="0" presId="urn:microsoft.com/office/officeart/2008/layout/PictureStrips"/>
    <dgm:cxn modelId="{18DBE591-2A75-4968-A36A-7FD2B2284A25}" type="presParOf" srcId="{D4E7B943-D8C3-4177-83F3-9AF4571B4073}" destId="{CF385759-308B-44CC-9901-D1275D2104A9}" srcOrd="1" destOrd="0" presId="urn:microsoft.com/office/officeart/2008/layout/PictureStrips"/>
    <dgm:cxn modelId="{F4DD7442-926A-4901-B798-E461F3871766}" type="presParOf" srcId="{1573B9AC-C108-4A17-8E2B-94BF1BF45C26}" destId="{8E7A15EC-A8B2-4763-926C-A23DE6119410}" srcOrd="1" destOrd="0" presId="urn:microsoft.com/office/officeart/2008/layout/PictureStrips"/>
    <dgm:cxn modelId="{E3106450-82FF-45F1-869A-E017262600ED}" type="presParOf" srcId="{1573B9AC-C108-4A17-8E2B-94BF1BF45C26}" destId="{E891804C-1655-4484-9218-44806A3FD12A}" srcOrd="2" destOrd="0" presId="urn:microsoft.com/office/officeart/2008/layout/PictureStrips"/>
    <dgm:cxn modelId="{A3D74802-E75B-4F6B-AD1A-1859087E2783}" type="presParOf" srcId="{E891804C-1655-4484-9218-44806A3FD12A}" destId="{80A4E3ED-5FE4-48C5-BF90-DF7461C3377F}" srcOrd="0" destOrd="0" presId="urn:microsoft.com/office/officeart/2008/layout/PictureStrips"/>
    <dgm:cxn modelId="{44E05980-8EF7-4BAD-AFA5-9E63C2126339}" type="presParOf" srcId="{E891804C-1655-4484-9218-44806A3FD12A}" destId="{20C5A8AC-C5CC-4F24-A354-6BCE1248C73A}" srcOrd="1" destOrd="0" presId="urn:microsoft.com/office/officeart/2008/layout/PictureStrips"/>
    <dgm:cxn modelId="{56097C1D-E4F8-4ED7-B33E-DB6F27CDA847}" type="presParOf" srcId="{1573B9AC-C108-4A17-8E2B-94BF1BF45C26}" destId="{200BE5A1-0A1C-4830-9FF7-15421245ED4B}" srcOrd="3" destOrd="0" presId="urn:microsoft.com/office/officeart/2008/layout/PictureStrips"/>
    <dgm:cxn modelId="{BE41B267-C165-46B3-8A83-07E0302DD640}" type="presParOf" srcId="{1573B9AC-C108-4A17-8E2B-94BF1BF45C26}" destId="{1E434D14-FC21-4884-842B-9E49D17D8BCF}" srcOrd="4" destOrd="0" presId="urn:microsoft.com/office/officeart/2008/layout/PictureStrips"/>
    <dgm:cxn modelId="{C6DF6664-1957-4D96-B0F6-0CE5BC7A2F88}" type="presParOf" srcId="{1E434D14-FC21-4884-842B-9E49D17D8BCF}" destId="{96AD3D60-81D1-4843-AD25-D5906B8D7C7C}" srcOrd="0" destOrd="0" presId="urn:microsoft.com/office/officeart/2008/layout/PictureStrips"/>
    <dgm:cxn modelId="{03F723C2-A224-42B1-B5A3-CEC853A3DCE2}" type="presParOf" srcId="{1E434D14-FC21-4884-842B-9E49D17D8BCF}" destId="{131EA371-DCF2-4BAA-8F35-6C42BA0C5B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9C66D6-696E-4DB0-8424-AF6D0EDB06D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9B862EB-A725-41A1-AEA8-F4EDEAB668A8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2400" dirty="0" err="1" smtClean="0">
              <a:solidFill>
                <a:srgbClr val="800000"/>
              </a:solidFill>
            </a:rPr>
            <a:t>Introduction</a:t>
          </a:r>
          <a:r>
            <a:rPr lang="es-MX" sz="2400" dirty="0" smtClean="0">
              <a:solidFill>
                <a:srgbClr val="800000"/>
              </a:solidFill>
            </a:rPr>
            <a:t> ( 1-3 )</a:t>
          </a:r>
          <a:endParaRPr lang="es-MX" sz="2400" dirty="0">
            <a:solidFill>
              <a:srgbClr val="800000"/>
            </a:solidFill>
          </a:endParaRPr>
        </a:p>
      </dgm:t>
    </dgm:pt>
    <dgm:pt modelId="{0A920851-2001-4614-8F76-A11E73458761}" type="parTrans" cxnId="{FA0E464B-687E-420D-8223-8177E510678C}">
      <dgm:prSet/>
      <dgm:spPr/>
      <dgm:t>
        <a:bodyPr/>
        <a:lstStyle/>
        <a:p>
          <a:endParaRPr lang="es-MX"/>
        </a:p>
      </dgm:t>
    </dgm:pt>
    <dgm:pt modelId="{45422180-36A0-40C1-B64A-728640134C6A}" type="sibTrans" cxnId="{FA0E464B-687E-420D-8223-8177E510678C}">
      <dgm:prSet/>
      <dgm:spPr/>
      <dgm:t>
        <a:bodyPr/>
        <a:lstStyle/>
        <a:p>
          <a:endParaRPr lang="es-MX"/>
        </a:p>
      </dgm:t>
    </dgm:pt>
    <dgm:pt modelId="{5C6AE2AA-C781-45ED-B6B8-2987A232978F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 3) PASTORAL RESPONSES TO THE CIRCUMSTANCES OF OUR DAY ( 26-40 ); </a:t>
          </a:r>
          <a:endParaRPr lang="es-MX" dirty="0" smtClean="0"/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dirty="0"/>
        </a:p>
      </dgm:t>
    </dgm:pt>
    <dgm:pt modelId="{A87945F1-B495-427F-A2CD-B953D50AA487}" type="parTrans" cxnId="{084624AF-48F3-48D8-8FF4-996151915198}">
      <dgm:prSet/>
      <dgm:spPr/>
      <dgm:t>
        <a:bodyPr/>
        <a:lstStyle/>
        <a:p>
          <a:endParaRPr lang="es-MX"/>
        </a:p>
      </dgm:t>
    </dgm:pt>
    <dgm:pt modelId="{57929BAE-D57D-4E40-B6C5-CB1745B21A16}" type="sibTrans" cxnId="{084624AF-48F3-48D8-8FF4-996151915198}">
      <dgm:prSet/>
      <dgm:spPr/>
      <dgm:t>
        <a:bodyPr/>
        <a:lstStyle/>
        <a:p>
          <a:endParaRPr lang="es-MX"/>
        </a:p>
      </dgm:t>
    </dgm:pt>
    <dgm:pt modelId="{7181486F-A929-417D-8F50-980140DA8213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rgbClr val="FFFF00"/>
              </a:solidFill>
            </a:rPr>
            <a:t>4) AGENTS / PARTICIPANTS OF THE NEW EVANGELIZATION (41-56 )</a:t>
          </a:r>
          <a:endParaRPr lang="es-MX" sz="2000" dirty="0" smtClean="0">
            <a:solidFill>
              <a:srgbClr val="FFFF00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dirty="0"/>
        </a:p>
      </dgm:t>
    </dgm:pt>
    <dgm:pt modelId="{85166F45-07C1-47BF-B276-ADF101843121}" type="parTrans" cxnId="{377A38D7-DA6F-44A3-8541-691FCE9E5778}">
      <dgm:prSet/>
      <dgm:spPr>
        <a:ln>
          <a:solidFill>
            <a:srgbClr val="FFFF00"/>
          </a:solidFill>
        </a:ln>
      </dgm:spPr>
      <dgm:t>
        <a:bodyPr/>
        <a:lstStyle/>
        <a:p>
          <a:endParaRPr lang="es-MX"/>
        </a:p>
      </dgm:t>
    </dgm:pt>
    <dgm:pt modelId="{0CDB4538-9CAE-4967-A17D-D529CD139AB6}" type="sibTrans" cxnId="{377A38D7-DA6F-44A3-8541-691FCE9E5778}">
      <dgm:prSet/>
      <dgm:spPr/>
      <dgm:t>
        <a:bodyPr/>
        <a:lstStyle/>
        <a:p>
          <a:endParaRPr lang="es-MX"/>
        </a:p>
      </dgm:t>
    </dgm:pt>
    <dgm:pt modelId="{D1A6A359-5E8E-43C3-B67A-7B69DE3907E8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1)THE NATURE OF THE NEW EVANGELIZATION </a:t>
          </a:r>
        </a:p>
        <a:p>
          <a:r>
            <a:rPr lang="en-US" sz="2000" b="1" dirty="0" smtClean="0">
              <a:solidFill>
                <a:srgbClr val="FFFF00"/>
              </a:solidFill>
            </a:rPr>
            <a:t>( 4 – 11)</a:t>
          </a:r>
          <a:endParaRPr lang="es-MX" sz="2000" b="1" dirty="0">
            <a:solidFill>
              <a:srgbClr val="FFFF00"/>
            </a:solidFill>
          </a:endParaRPr>
        </a:p>
      </dgm:t>
    </dgm:pt>
    <dgm:pt modelId="{4884E924-4C26-40DD-8EBB-8BE6A081725C}" type="parTrans" cxnId="{5AAD8783-A441-47DD-A0E3-04A9460B83D8}">
      <dgm:prSet/>
      <dgm:spPr>
        <a:ln>
          <a:solidFill>
            <a:srgbClr val="FFFF00"/>
          </a:solidFill>
        </a:ln>
      </dgm:spPr>
      <dgm:t>
        <a:bodyPr/>
        <a:lstStyle/>
        <a:p>
          <a:endParaRPr lang="es-MX"/>
        </a:p>
      </dgm:t>
    </dgm:pt>
    <dgm:pt modelId="{8CC61109-443D-4682-AD4A-A5682F345C2C}" type="sibTrans" cxnId="{5AAD8783-A441-47DD-A0E3-04A9460B83D8}">
      <dgm:prSet/>
      <dgm:spPr/>
      <dgm:t>
        <a:bodyPr/>
        <a:lstStyle/>
        <a:p>
          <a:endParaRPr lang="es-MX"/>
        </a:p>
      </dgm:t>
    </dgm:pt>
    <dgm:pt modelId="{49DE1036-A61B-495D-B619-B863090DCAE3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1800" dirty="0" smtClean="0"/>
            <a:t> </a:t>
          </a:r>
          <a:r>
            <a:rPr lang="en-US" sz="2000" b="1" dirty="0" smtClean="0">
              <a:solidFill>
                <a:srgbClr val="FFFF00"/>
              </a:solidFill>
            </a:rPr>
            <a:t>2) THE CONTEXT OF THE CHURCH’S MINISTRY TODAY </a:t>
          </a:r>
        </a:p>
        <a:p>
          <a:r>
            <a:rPr lang="en-US" sz="2000" b="1" dirty="0" smtClean="0">
              <a:solidFill>
                <a:srgbClr val="FFFF00"/>
              </a:solidFill>
            </a:rPr>
            <a:t>( 13-25 )</a:t>
          </a:r>
          <a:endParaRPr lang="es-MX" sz="2000" b="1" dirty="0">
            <a:solidFill>
              <a:srgbClr val="FFFF00"/>
            </a:solidFill>
          </a:endParaRPr>
        </a:p>
      </dgm:t>
    </dgm:pt>
    <dgm:pt modelId="{66600BB1-4634-43CE-A2C1-1525AE673677}" type="parTrans" cxnId="{81868F03-26EF-4EF9-A5D1-A43DCE6A27F2}">
      <dgm:prSet/>
      <dgm:spPr>
        <a:ln>
          <a:solidFill>
            <a:srgbClr val="FFFF00"/>
          </a:solidFill>
        </a:ln>
      </dgm:spPr>
      <dgm:t>
        <a:bodyPr/>
        <a:lstStyle/>
        <a:p>
          <a:endParaRPr lang="es-MX"/>
        </a:p>
      </dgm:t>
    </dgm:pt>
    <dgm:pt modelId="{9E0E71BB-52D5-40EB-8D3F-CB65C3676D41}" type="sibTrans" cxnId="{81868F03-26EF-4EF9-A5D1-A43DCE6A27F2}">
      <dgm:prSet/>
      <dgm:spPr/>
      <dgm:t>
        <a:bodyPr/>
        <a:lstStyle/>
        <a:p>
          <a:endParaRPr lang="es-MX"/>
        </a:p>
      </dgm:t>
    </dgm:pt>
    <dgm:pt modelId="{65ABBF13-D95A-44E0-9AA8-90197866DB74}">
      <dgm:prSet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dirty="0" smtClean="0"/>
            <a:t>CONCLUSION ( 57-58 )</a:t>
          </a:r>
          <a:endParaRPr lang="es-MX" dirty="0"/>
        </a:p>
      </dgm:t>
    </dgm:pt>
    <dgm:pt modelId="{471A82DA-2BB9-440B-8A72-ECC8B23BDB11}" type="parTrans" cxnId="{B0011689-B232-451F-ABA4-0652A089CAD5}">
      <dgm:prSet/>
      <dgm:spPr>
        <a:ln>
          <a:solidFill>
            <a:srgbClr val="FFFF00"/>
          </a:solidFill>
        </a:ln>
      </dgm:spPr>
      <dgm:t>
        <a:bodyPr/>
        <a:lstStyle/>
        <a:p>
          <a:endParaRPr lang="es-MX"/>
        </a:p>
      </dgm:t>
    </dgm:pt>
    <dgm:pt modelId="{7D64E5DF-E6AD-4BE3-ADB6-B03E23653F1E}" type="sibTrans" cxnId="{B0011689-B232-451F-ABA4-0652A089CAD5}">
      <dgm:prSet/>
      <dgm:spPr/>
      <dgm:t>
        <a:bodyPr/>
        <a:lstStyle/>
        <a:p>
          <a:endParaRPr lang="es-MX"/>
        </a:p>
      </dgm:t>
    </dgm:pt>
    <dgm:pt modelId="{E3BBA22D-2C56-49FE-BE54-57618C9778EA}" type="pres">
      <dgm:prSet presAssocID="{409C66D6-696E-4DB0-8424-AF6D0EDB06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E9281D-E174-4CF4-B136-E11F223DCC9C}" type="pres">
      <dgm:prSet presAssocID="{29B862EB-A725-41A1-AEA8-F4EDEAB668A8}" presName="root" presStyleCnt="0"/>
      <dgm:spPr/>
    </dgm:pt>
    <dgm:pt modelId="{6A527549-BC66-4254-A260-5BBF8585DC81}" type="pres">
      <dgm:prSet presAssocID="{29B862EB-A725-41A1-AEA8-F4EDEAB668A8}" presName="rootComposite" presStyleCnt="0"/>
      <dgm:spPr/>
    </dgm:pt>
    <dgm:pt modelId="{2A9DC80F-3F1D-4A6B-99C4-E2790FEB88AE}" type="pres">
      <dgm:prSet presAssocID="{29B862EB-A725-41A1-AEA8-F4EDEAB668A8}" presName="rootText" presStyleLbl="node1" presStyleIdx="0" presStyleCnt="2" custLinFactNeighborX="-27" custLinFactNeighborY="-43"/>
      <dgm:spPr/>
    </dgm:pt>
    <dgm:pt modelId="{686F09C3-7F10-4AB7-9D5E-5F1A6C875C2A}" type="pres">
      <dgm:prSet presAssocID="{29B862EB-A725-41A1-AEA8-F4EDEAB668A8}" presName="rootConnector" presStyleLbl="node1" presStyleIdx="0" presStyleCnt="2"/>
      <dgm:spPr/>
    </dgm:pt>
    <dgm:pt modelId="{B2E1E944-1BDD-4C04-8A01-9DC03A990FB5}" type="pres">
      <dgm:prSet presAssocID="{29B862EB-A725-41A1-AEA8-F4EDEAB668A8}" presName="childShape" presStyleCnt="0"/>
      <dgm:spPr/>
    </dgm:pt>
    <dgm:pt modelId="{631869BD-F38D-4255-9BE7-18F96C14CEB4}" type="pres">
      <dgm:prSet presAssocID="{4884E924-4C26-40DD-8EBB-8BE6A081725C}" presName="Name13" presStyleLbl="parChTrans1D2" presStyleIdx="0" presStyleCnt="4"/>
      <dgm:spPr/>
    </dgm:pt>
    <dgm:pt modelId="{C3796663-4E6E-462F-B429-C311082670EC}" type="pres">
      <dgm:prSet presAssocID="{D1A6A359-5E8E-43C3-B67A-7B69DE3907E8}" presName="childText" presStyleLbl="bgAcc1" presStyleIdx="0" presStyleCnt="4">
        <dgm:presLayoutVars>
          <dgm:bulletEnabled val="1"/>
        </dgm:presLayoutVars>
      </dgm:prSet>
      <dgm:spPr/>
    </dgm:pt>
    <dgm:pt modelId="{A5044921-DC41-4E99-920E-D1117FE185B8}" type="pres">
      <dgm:prSet presAssocID="{66600BB1-4634-43CE-A2C1-1525AE673677}" presName="Name13" presStyleLbl="parChTrans1D2" presStyleIdx="1" presStyleCnt="4"/>
      <dgm:spPr/>
    </dgm:pt>
    <dgm:pt modelId="{64FBBF75-1A29-4FB7-AB54-2BCEF51DFA48}" type="pres">
      <dgm:prSet presAssocID="{49DE1036-A61B-495D-B619-B863090DCAE3}" presName="childText" presStyleLbl="bgAcc1" presStyleIdx="1" presStyleCnt="4">
        <dgm:presLayoutVars>
          <dgm:bulletEnabled val="1"/>
        </dgm:presLayoutVars>
      </dgm:prSet>
      <dgm:spPr/>
    </dgm:pt>
    <dgm:pt modelId="{1737D2EA-305F-4D6A-B812-FB5C94DD0D51}" type="pres">
      <dgm:prSet presAssocID="{5C6AE2AA-C781-45ED-B6B8-2987A232978F}" presName="root" presStyleCnt="0"/>
      <dgm:spPr/>
    </dgm:pt>
    <dgm:pt modelId="{A705AAA0-E6F8-4BD5-AC95-90F4C9ED1328}" type="pres">
      <dgm:prSet presAssocID="{5C6AE2AA-C781-45ED-B6B8-2987A232978F}" presName="rootComposite" presStyleCnt="0"/>
      <dgm:spPr/>
    </dgm:pt>
    <dgm:pt modelId="{83FE544B-D32D-4CE1-A1EB-AE890D01E24F}" type="pres">
      <dgm:prSet presAssocID="{5C6AE2AA-C781-45ED-B6B8-2987A232978F}" presName="rootText" presStyleLbl="node1" presStyleIdx="1" presStyleCnt="2"/>
      <dgm:spPr/>
    </dgm:pt>
    <dgm:pt modelId="{6E2BCD9F-E1F4-4875-9E2A-C39DAD274AF2}" type="pres">
      <dgm:prSet presAssocID="{5C6AE2AA-C781-45ED-B6B8-2987A232978F}" presName="rootConnector" presStyleLbl="node1" presStyleIdx="1" presStyleCnt="2"/>
      <dgm:spPr/>
    </dgm:pt>
    <dgm:pt modelId="{87353445-3124-418D-AD0D-2745153F1012}" type="pres">
      <dgm:prSet presAssocID="{5C6AE2AA-C781-45ED-B6B8-2987A232978F}" presName="childShape" presStyleCnt="0"/>
      <dgm:spPr/>
    </dgm:pt>
    <dgm:pt modelId="{7B80DDEA-4B49-4DEF-AB89-D64857F53CDD}" type="pres">
      <dgm:prSet presAssocID="{85166F45-07C1-47BF-B276-ADF101843121}" presName="Name13" presStyleLbl="parChTrans1D2" presStyleIdx="2" presStyleCnt="4"/>
      <dgm:spPr/>
    </dgm:pt>
    <dgm:pt modelId="{0669B513-257F-4265-B817-C100AAD2ADBD}" type="pres">
      <dgm:prSet presAssocID="{7181486F-A929-417D-8F50-980140DA8213}" presName="childText" presStyleLbl="bgAcc1" presStyleIdx="2" presStyleCnt="4">
        <dgm:presLayoutVars>
          <dgm:bulletEnabled val="1"/>
        </dgm:presLayoutVars>
      </dgm:prSet>
      <dgm:spPr/>
    </dgm:pt>
    <dgm:pt modelId="{DCBB022B-276E-4E26-B4A3-B60039ED97AB}" type="pres">
      <dgm:prSet presAssocID="{471A82DA-2BB9-440B-8A72-ECC8B23BDB11}" presName="Name13" presStyleLbl="parChTrans1D2" presStyleIdx="3" presStyleCnt="4"/>
      <dgm:spPr/>
    </dgm:pt>
    <dgm:pt modelId="{41DFDB89-F9AB-4ADB-A1FF-8BD9A71D37CB}" type="pres">
      <dgm:prSet presAssocID="{65ABBF13-D95A-44E0-9AA8-90197866DB74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B9FB774-DEEC-43F9-8278-15F411878B9F}" type="presOf" srcId="{D1A6A359-5E8E-43C3-B67A-7B69DE3907E8}" destId="{C3796663-4E6E-462F-B429-C311082670EC}" srcOrd="0" destOrd="0" presId="urn:microsoft.com/office/officeart/2005/8/layout/hierarchy3"/>
    <dgm:cxn modelId="{92F735E5-8652-4F24-972A-86A1E8997E0E}" type="presOf" srcId="{4884E924-4C26-40DD-8EBB-8BE6A081725C}" destId="{631869BD-F38D-4255-9BE7-18F96C14CEB4}" srcOrd="0" destOrd="0" presId="urn:microsoft.com/office/officeart/2005/8/layout/hierarchy3"/>
    <dgm:cxn modelId="{377A38D7-DA6F-44A3-8541-691FCE9E5778}" srcId="{5C6AE2AA-C781-45ED-B6B8-2987A232978F}" destId="{7181486F-A929-417D-8F50-980140DA8213}" srcOrd="0" destOrd="0" parTransId="{85166F45-07C1-47BF-B276-ADF101843121}" sibTransId="{0CDB4538-9CAE-4967-A17D-D529CD139AB6}"/>
    <dgm:cxn modelId="{820A0E8B-1536-439B-90FC-563B1CD3458D}" type="presOf" srcId="{5C6AE2AA-C781-45ED-B6B8-2987A232978F}" destId="{6E2BCD9F-E1F4-4875-9E2A-C39DAD274AF2}" srcOrd="1" destOrd="0" presId="urn:microsoft.com/office/officeart/2005/8/layout/hierarchy3"/>
    <dgm:cxn modelId="{2B6A78C6-A6F5-4FF5-9656-D2FCC4FF656A}" type="presOf" srcId="{7181486F-A929-417D-8F50-980140DA8213}" destId="{0669B513-257F-4265-B817-C100AAD2ADBD}" srcOrd="0" destOrd="0" presId="urn:microsoft.com/office/officeart/2005/8/layout/hierarchy3"/>
    <dgm:cxn modelId="{B0011689-B232-451F-ABA4-0652A089CAD5}" srcId="{5C6AE2AA-C781-45ED-B6B8-2987A232978F}" destId="{65ABBF13-D95A-44E0-9AA8-90197866DB74}" srcOrd="1" destOrd="0" parTransId="{471A82DA-2BB9-440B-8A72-ECC8B23BDB11}" sibTransId="{7D64E5DF-E6AD-4BE3-ADB6-B03E23653F1E}"/>
    <dgm:cxn modelId="{30AB1D96-7DA2-4C5E-A47B-9B774BC1379A}" type="presOf" srcId="{85166F45-07C1-47BF-B276-ADF101843121}" destId="{7B80DDEA-4B49-4DEF-AB89-D64857F53CDD}" srcOrd="0" destOrd="0" presId="urn:microsoft.com/office/officeart/2005/8/layout/hierarchy3"/>
    <dgm:cxn modelId="{574AF3C3-2006-4282-B8E0-E92F311612E0}" type="presOf" srcId="{29B862EB-A725-41A1-AEA8-F4EDEAB668A8}" destId="{2A9DC80F-3F1D-4A6B-99C4-E2790FEB88AE}" srcOrd="0" destOrd="0" presId="urn:microsoft.com/office/officeart/2005/8/layout/hierarchy3"/>
    <dgm:cxn modelId="{DECBE5F9-0B28-42B6-8070-E72BDE8140CA}" type="presOf" srcId="{66600BB1-4634-43CE-A2C1-1525AE673677}" destId="{A5044921-DC41-4E99-920E-D1117FE185B8}" srcOrd="0" destOrd="0" presId="urn:microsoft.com/office/officeart/2005/8/layout/hierarchy3"/>
    <dgm:cxn modelId="{314041DE-787F-432E-96A4-7329A5D10AE6}" type="presOf" srcId="{409C66D6-696E-4DB0-8424-AF6D0EDB06D6}" destId="{E3BBA22D-2C56-49FE-BE54-57618C9778EA}" srcOrd="0" destOrd="0" presId="urn:microsoft.com/office/officeart/2005/8/layout/hierarchy3"/>
    <dgm:cxn modelId="{FA0E464B-687E-420D-8223-8177E510678C}" srcId="{409C66D6-696E-4DB0-8424-AF6D0EDB06D6}" destId="{29B862EB-A725-41A1-AEA8-F4EDEAB668A8}" srcOrd="0" destOrd="0" parTransId="{0A920851-2001-4614-8F76-A11E73458761}" sibTransId="{45422180-36A0-40C1-B64A-728640134C6A}"/>
    <dgm:cxn modelId="{376FBA98-A032-4C0E-80BE-551661DB7779}" type="presOf" srcId="{5C6AE2AA-C781-45ED-B6B8-2987A232978F}" destId="{83FE544B-D32D-4CE1-A1EB-AE890D01E24F}" srcOrd="0" destOrd="0" presId="urn:microsoft.com/office/officeart/2005/8/layout/hierarchy3"/>
    <dgm:cxn modelId="{5AAD8783-A441-47DD-A0E3-04A9460B83D8}" srcId="{29B862EB-A725-41A1-AEA8-F4EDEAB668A8}" destId="{D1A6A359-5E8E-43C3-B67A-7B69DE3907E8}" srcOrd="0" destOrd="0" parTransId="{4884E924-4C26-40DD-8EBB-8BE6A081725C}" sibTransId="{8CC61109-443D-4682-AD4A-A5682F345C2C}"/>
    <dgm:cxn modelId="{44211087-116B-4153-88F3-C8918DB9B229}" type="presOf" srcId="{49DE1036-A61B-495D-B619-B863090DCAE3}" destId="{64FBBF75-1A29-4FB7-AB54-2BCEF51DFA48}" srcOrd="0" destOrd="0" presId="urn:microsoft.com/office/officeart/2005/8/layout/hierarchy3"/>
    <dgm:cxn modelId="{1C0EC4AC-867D-477A-AE5E-C4E22C144F6A}" type="presOf" srcId="{65ABBF13-D95A-44E0-9AA8-90197866DB74}" destId="{41DFDB89-F9AB-4ADB-A1FF-8BD9A71D37CB}" srcOrd="0" destOrd="0" presId="urn:microsoft.com/office/officeart/2005/8/layout/hierarchy3"/>
    <dgm:cxn modelId="{81868F03-26EF-4EF9-A5D1-A43DCE6A27F2}" srcId="{29B862EB-A725-41A1-AEA8-F4EDEAB668A8}" destId="{49DE1036-A61B-495D-B619-B863090DCAE3}" srcOrd="1" destOrd="0" parTransId="{66600BB1-4634-43CE-A2C1-1525AE673677}" sibTransId="{9E0E71BB-52D5-40EB-8D3F-CB65C3676D41}"/>
    <dgm:cxn modelId="{8DA2C29E-346A-4E3F-881F-8B7AB9B446BF}" type="presOf" srcId="{29B862EB-A725-41A1-AEA8-F4EDEAB668A8}" destId="{686F09C3-7F10-4AB7-9D5E-5F1A6C875C2A}" srcOrd="1" destOrd="0" presId="urn:microsoft.com/office/officeart/2005/8/layout/hierarchy3"/>
    <dgm:cxn modelId="{084624AF-48F3-48D8-8FF4-996151915198}" srcId="{409C66D6-696E-4DB0-8424-AF6D0EDB06D6}" destId="{5C6AE2AA-C781-45ED-B6B8-2987A232978F}" srcOrd="1" destOrd="0" parTransId="{A87945F1-B495-427F-A2CD-B953D50AA487}" sibTransId="{57929BAE-D57D-4E40-B6C5-CB1745B21A16}"/>
    <dgm:cxn modelId="{43234BA4-8B8B-4E33-A80E-0E90E9AA50E6}" type="presOf" srcId="{471A82DA-2BB9-440B-8A72-ECC8B23BDB11}" destId="{DCBB022B-276E-4E26-B4A3-B60039ED97AB}" srcOrd="0" destOrd="0" presId="urn:microsoft.com/office/officeart/2005/8/layout/hierarchy3"/>
    <dgm:cxn modelId="{93F3C497-3287-48C1-9217-D3C617009416}" type="presParOf" srcId="{E3BBA22D-2C56-49FE-BE54-57618C9778EA}" destId="{46E9281D-E174-4CF4-B136-E11F223DCC9C}" srcOrd="0" destOrd="0" presId="urn:microsoft.com/office/officeart/2005/8/layout/hierarchy3"/>
    <dgm:cxn modelId="{04F4E082-3059-4970-9E24-B911C41F0DB3}" type="presParOf" srcId="{46E9281D-E174-4CF4-B136-E11F223DCC9C}" destId="{6A527549-BC66-4254-A260-5BBF8585DC81}" srcOrd="0" destOrd="0" presId="urn:microsoft.com/office/officeart/2005/8/layout/hierarchy3"/>
    <dgm:cxn modelId="{DEE04E59-4D5F-40AB-AD06-195671626374}" type="presParOf" srcId="{6A527549-BC66-4254-A260-5BBF8585DC81}" destId="{2A9DC80F-3F1D-4A6B-99C4-E2790FEB88AE}" srcOrd="0" destOrd="0" presId="urn:microsoft.com/office/officeart/2005/8/layout/hierarchy3"/>
    <dgm:cxn modelId="{D8FEECFC-5442-4A80-A10F-25FDFBF2B008}" type="presParOf" srcId="{6A527549-BC66-4254-A260-5BBF8585DC81}" destId="{686F09C3-7F10-4AB7-9D5E-5F1A6C875C2A}" srcOrd="1" destOrd="0" presId="urn:microsoft.com/office/officeart/2005/8/layout/hierarchy3"/>
    <dgm:cxn modelId="{665CF6CB-5414-4B31-9712-2F8C6E42B4B6}" type="presParOf" srcId="{46E9281D-E174-4CF4-B136-E11F223DCC9C}" destId="{B2E1E944-1BDD-4C04-8A01-9DC03A990FB5}" srcOrd="1" destOrd="0" presId="urn:microsoft.com/office/officeart/2005/8/layout/hierarchy3"/>
    <dgm:cxn modelId="{9C680ABD-1975-48D4-BCD4-65A661CE3ABE}" type="presParOf" srcId="{B2E1E944-1BDD-4C04-8A01-9DC03A990FB5}" destId="{631869BD-F38D-4255-9BE7-18F96C14CEB4}" srcOrd="0" destOrd="0" presId="urn:microsoft.com/office/officeart/2005/8/layout/hierarchy3"/>
    <dgm:cxn modelId="{F139CAD2-3828-410A-BDAB-2C285F5CF01D}" type="presParOf" srcId="{B2E1E944-1BDD-4C04-8A01-9DC03A990FB5}" destId="{C3796663-4E6E-462F-B429-C311082670EC}" srcOrd="1" destOrd="0" presId="urn:microsoft.com/office/officeart/2005/8/layout/hierarchy3"/>
    <dgm:cxn modelId="{2007732B-B302-4791-A4A4-3B19362CB626}" type="presParOf" srcId="{B2E1E944-1BDD-4C04-8A01-9DC03A990FB5}" destId="{A5044921-DC41-4E99-920E-D1117FE185B8}" srcOrd="2" destOrd="0" presId="urn:microsoft.com/office/officeart/2005/8/layout/hierarchy3"/>
    <dgm:cxn modelId="{307D7B55-C639-4958-BFE1-1A71D91E3A7C}" type="presParOf" srcId="{B2E1E944-1BDD-4C04-8A01-9DC03A990FB5}" destId="{64FBBF75-1A29-4FB7-AB54-2BCEF51DFA48}" srcOrd="3" destOrd="0" presId="urn:microsoft.com/office/officeart/2005/8/layout/hierarchy3"/>
    <dgm:cxn modelId="{40EBE118-F702-4620-92CE-CE51D189EAD4}" type="presParOf" srcId="{E3BBA22D-2C56-49FE-BE54-57618C9778EA}" destId="{1737D2EA-305F-4D6A-B812-FB5C94DD0D51}" srcOrd="1" destOrd="0" presId="urn:microsoft.com/office/officeart/2005/8/layout/hierarchy3"/>
    <dgm:cxn modelId="{9E21FA59-C20C-4617-80E6-AF15BD3F2ADD}" type="presParOf" srcId="{1737D2EA-305F-4D6A-B812-FB5C94DD0D51}" destId="{A705AAA0-E6F8-4BD5-AC95-90F4C9ED1328}" srcOrd="0" destOrd="0" presId="urn:microsoft.com/office/officeart/2005/8/layout/hierarchy3"/>
    <dgm:cxn modelId="{7BE7059A-1468-4D96-AC78-1FE7B821E23A}" type="presParOf" srcId="{A705AAA0-E6F8-4BD5-AC95-90F4C9ED1328}" destId="{83FE544B-D32D-4CE1-A1EB-AE890D01E24F}" srcOrd="0" destOrd="0" presId="urn:microsoft.com/office/officeart/2005/8/layout/hierarchy3"/>
    <dgm:cxn modelId="{B5186E54-0CD6-4D7F-A9B6-2D3CE4D78EA6}" type="presParOf" srcId="{A705AAA0-E6F8-4BD5-AC95-90F4C9ED1328}" destId="{6E2BCD9F-E1F4-4875-9E2A-C39DAD274AF2}" srcOrd="1" destOrd="0" presId="urn:microsoft.com/office/officeart/2005/8/layout/hierarchy3"/>
    <dgm:cxn modelId="{A4ECC760-5261-4DB9-8D1A-70C3B9D45BF8}" type="presParOf" srcId="{1737D2EA-305F-4D6A-B812-FB5C94DD0D51}" destId="{87353445-3124-418D-AD0D-2745153F1012}" srcOrd="1" destOrd="0" presId="urn:microsoft.com/office/officeart/2005/8/layout/hierarchy3"/>
    <dgm:cxn modelId="{A728EA5D-1B70-4272-9042-094505E7842C}" type="presParOf" srcId="{87353445-3124-418D-AD0D-2745153F1012}" destId="{7B80DDEA-4B49-4DEF-AB89-D64857F53CDD}" srcOrd="0" destOrd="0" presId="urn:microsoft.com/office/officeart/2005/8/layout/hierarchy3"/>
    <dgm:cxn modelId="{D37617F7-651D-4B18-A58A-2893610A9E52}" type="presParOf" srcId="{87353445-3124-418D-AD0D-2745153F1012}" destId="{0669B513-257F-4265-B817-C100AAD2ADBD}" srcOrd="1" destOrd="0" presId="urn:microsoft.com/office/officeart/2005/8/layout/hierarchy3"/>
    <dgm:cxn modelId="{83612932-67F0-4469-8222-F6EAAFE1EEDB}" type="presParOf" srcId="{87353445-3124-418D-AD0D-2745153F1012}" destId="{DCBB022B-276E-4E26-B4A3-B60039ED97AB}" srcOrd="2" destOrd="0" presId="urn:microsoft.com/office/officeart/2005/8/layout/hierarchy3"/>
    <dgm:cxn modelId="{E7413B1A-DA1C-4263-A456-2F4A3524F805}" type="presParOf" srcId="{87353445-3124-418D-AD0D-2745153F1012}" destId="{41DFDB89-F9AB-4ADB-A1FF-8BD9A71D37CB}" srcOrd="3" destOrd="0" presId="urn:microsoft.com/office/officeart/2005/8/layout/hierarchy3"/>
  </dgm:cxnLst>
  <dgm:bg/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D216B-E58E-4444-B09E-5669195818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6F33F0-0760-4476-9C50-758F3326EBC2}">
      <dgm:prSet phldrT="[Texto]"/>
      <dgm:spPr>
        <a:solidFill>
          <a:schemeClr val="accent1"/>
        </a:solidFill>
      </dgm:spPr>
      <dgm:t>
        <a:bodyPr/>
        <a:lstStyle/>
        <a:p>
          <a:r>
            <a:rPr lang="es-MX" dirty="0" smtClean="0"/>
            <a:t>«</a:t>
          </a:r>
          <a:r>
            <a:rPr lang="en-US" dirty="0" smtClean="0"/>
            <a:t>…we propose that the traditional process of Christian initiation, that has often become simply a proximate preparation for the sacraments, be everywhere considered in a catechumenal prospective, giving more relevance to permanent </a:t>
          </a:r>
          <a:r>
            <a:rPr lang="en-US" dirty="0" err="1" smtClean="0"/>
            <a:t>mystagogy</a:t>
          </a:r>
          <a:r>
            <a:rPr lang="en-US" dirty="0" smtClean="0"/>
            <a:t>, and thus becoming true initiation to Christian life through the sacraments. (cf. General Directory of Catechesis, 91)».</a:t>
          </a:r>
          <a:endParaRPr lang="es-MX" dirty="0"/>
        </a:p>
      </dgm:t>
    </dgm:pt>
    <dgm:pt modelId="{482A92FD-4DFA-4368-9AA0-2698B522F84B}" type="parTrans" cxnId="{C9518FBC-EB66-45AA-8E0C-AF2D635776DD}">
      <dgm:prSet/>
      <dgm:spPr/>
      <dgm:t>
        <a:bodyPr/>
        <a:lstStyle/>
        <a:p>
          <a:endParaRPr lang="es-MX"/>
        </a:p>
      </dgm:t>
    </dgm:pt>
    <dgm:pt modelId="{A6F93934-6D53-4B2D-940F-C78747B9C889}" type="sibTrans" cxnId="{C9518FBC-EB66-45AA-8E0C-AF2D635776DD}">
      <dgm:prSet/>
      <dgm:spPr/>
      <dgm:t>
        <a:bodyPr/>
        <a:lstStyle/>
        <a:p>
          <a:endParaRPr lang="es-MX"/>
        </a:p>
      </dgm:t>
    </dgm:pt>
    <dgm:pt modelId="{F253FA88-760D-4486-A756-23DC29BA1656}" type="pres">
      <dgm:prSet presAssocID="{304D216B-E58E-4444-B09E-5669195818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5BA946-CD20-4135-A59A-81742042AC07}" type="pres">
      <dgm:prSet presAssocID="{636F33F0-0760-4476-9C50-758F3326EBC2}" presName="comp" presStyleCnt="0"/>
      <dgm:spPr/>
    </dgm:pt>
    <dgm:pt modelId="{3ED8052B-D1BC-46F1-8DEB-4441D37FB358}" type="pres">
      <dgm:prSet presAssocID="{636F33F0-0760-4476-9C50-758F3326EBC2}" presName="box" presStyleLbl="node1" presStyleIdx="0" presStyleCnt="1" custLinFactNeighborX="14172" custLinFactNeighborY="0"/>
      <dgm:spPr/>
      <dgm:t>
        <a:bodyPr/>
        <a:lstStyle/>
        <a:p>
          <a:endParaRPr lang="es-MX"/>
        </a:p>
      </dgm:t>
    </dgm:pt>
    <dgm:pt modelId="{0317A249-79B8-4799-88FC-1FE49C29F331}" type="pres">
      <dgm:prSet presAssocID="{636F33F0-0760-4476-9C50-758F3326EBC2}" presName="img" presStyleLbl="fgImgPlace1" presStyleIdx="0" presStyleCnt="1" custScaleX="116862" custScaleY="64117" custLinFactNeighborX="-10699" custLinFactNeighborY="-30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8000" r="-128000"/>
          </a:stretch>
        </a:blipFill>
      </dgm:spPr>
    </dgm:pt>
    <dgm:pt modelId="{AE95FC84-0926-4FB8-8A47-5207D4FCE607}" type="pres">
      <dgm:prSet presAssocID="{636F33F0-0760-4476-9C50-758F3326EBC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39A23C9-F37E-49AD-A506-29E0D3D3622C}" type="presOf" srcId="{304D216B-E58E-4444-B09E-566919581802}" destId="{F253FA88-760D-4486-A756-23DC29BA1656}" srcOrd="0" destOrd="0" presId="urn:microsoft.com/office/officeart/2005/8/layout/vList4"/>
    <dgm:cxn modelId="{C9518FBC-EB66-45AA-8E0C-AF2D635776DD}" srcId="{304D216B-E58E-4444-B09E-566919581802}" destId="{636F33F0-0760-4476-9C50-758F3326EBC2}" srcOrd="0" destOrd="0" parTransId="{482A92FD-4DFA-4368-9AA0-2698B522F84B}" sibTransId="{A6F93934-6D53-4B2D-940F-C78747B9C889}"/>
    <dgm:cxn modelId="{E511D6EB-1400-43EF-BE4E-52FB758613F9}" type="presOf" srcId="{636F33F0-0760-4476-9C50-758F3326EBC2}" destId="{AE95FC84-0926-4FB8-8A47-5207D4FCE607}" srcOrd="1" destOrd="0" presId="urn:microsoft.com/office/officeart/2005/8/layout/vList4"/>
    <dgm:cxn modelId="{5AFC39F8-DD51-4E88-8415-813AA7812FD9}" type="presOf" srcId="{636F33F0-0760-4476-9C50-758F3326EBC2}" destId="{3ED8052B-D1BC-46F1-8DEB-4441D37FB358}" srcOrd="0" destOrd="0" presId="urn:microsoft.com/office/officeart/2005/8/layout/vList4"/>
    <dgm:cxn modelId="{A9989494-266C-45CF-8EF6-1B27323E0445}" type="presParOf" srcId="{F253FA88-760D-4486-A756-23DC29BA1656}" destId="{225BA946-CD20-4135-A59A-81742042AC07}" srcOrd="0" destOrd="0" presId="urn:microsoft.com/office/officeart/2005/8/layout/vList4"/>
    <dgm:cxn modelId="{ADE18925-B5E9-4A2F-BF48-135E6866A08F}" type="presParOf" srcId="{225BA946-CD20-4135-A59A-81742042AC07}" destId="{3ED8052B-D1BC-46F1-8DEB-4441D37FB358}" srcOrd="0" destOrd="0" presId="urn:microsoft.com/office/officeart/2005/8/layout/vList4"/>
    <dgm:cxn modelId="{A1B92748-1CA6-4FEA-8FE1-401826B7221F}" type="presParOf" srcId="{225BA946-CD20-4135-A59A-81742042AC07}" destId="{0317A249-79B8-4799-88FC-1FE49C29F331}" srcOrd="1" destOrd="0" presId="urn:microsoft.com/office/officeart/2005/8/layout/vList4"/>
    <dgm:cxn modelId="{7833CFE6-8DB6-4F74-8279-55CCF627BB3D}" type="presParOf" srcId="{225BA946-CD20-4135-A59A-81742042AC07}" destId="{AE95FC84-0926-4FB8-8A47-5207D4FCE6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3EC303-3CCF-430F-A820-42BA875B842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D0D9D49-5D4B-440A-B1A9-F6570F8F2A2E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PROCESO EVANGELIZADOR  (18 )</a:t>
          </a:r>
          <a:endParaRPr lang="es-MX" b="1" dirty="0">
            <a:solidFill>
              <a:srgbClr val="FFFF00"/>
            </a:solidFill>
          </a:endParaRPr>
        </a:p>
      </dgm:t>
    </dgm:pt>
    <dgm:pt modelId="{B8CC3F36-2490-42EF-A863-6EF37592B9BE}" type="parTrans" cxnId="{9757A3EF-B6F2-44BA-B597-782FA7D7485F}">
      <dgm:prSet/>
      <dgm:spPr/>
      <dgm:t>
        <a:bodyPr/>
        <a:lstStyle/>
        <a:p>
          <a:endParaRPr lang="es-MX"/>
        </a:p>
      </dgm:t>
    </dgm:pt>
    <dgm:pt modelId="{EC317D9A-08B3-44D3-8DFE-6E8B90CA4069}" type="sibTrans" cxnId="{9757A3EF-B6F2-44BA-B597-782FA7D7485F}">
      <dgm:prSet/>
      <dgm:spPr/>
      <dgm:t>
        <a:bodyPr/>
        <a:lstStyle/>
        <a:p>
          <a:endParaRPr lang="es-MX"/>
        </a:p>
      </dgm:t>
    </dgm:pt>
    <dgm:pt modelId="{FDF1B44B-2D3F-4238-B5CA-5C45F052370A}">
      <dgm:prSet phldrT="[Texto]"/>
      <dgm:spPr>
        <a:solidFill>
          <a:srgbClr val="C00000"/>
        </a:solidFill>
      </dgm:spPr>
      <dgm:t>
        <a:bodyPr/>
        <a:lstStyle/>
        <a:p>
          <a:r>
            <a:rPr lang="es-MX" dirty="0" smtClean="0"/>
            <a:t>CONCEPTO E INSTRUMENTO PASTORAL  ( n. 18 )</a:t>
          </a:r>
          <a:endParaRPr lang="es-MX" dirty="0"/>
        </a:p>
      </dgm:t>
    </dgm:pt>
    <dgm:pt modelId="{8A9EAA3C-F1CB-4961-87D0-00391EBDD8C8}" type="parTrans" cxnId="{2239559C-7CFE-4D29-BADE-494C801AB28C}">
      <dgm:prSet/>
      <dgm:spPr/>
      <dgm:t>
        <a:bodyPr/>
        <a:lstStyle/>
        <a:p>
          <a:endParaRPr lang="es-MX"/>
        </a:p>
      </dgm:t>
    </dgm:pt>
    <dgm:pt modelId="{243F3548-C53C-4860-835D-D636CEB9C41B}" type="sibTrans" cxnId="{2239559C-7CFE-4D29-BADE-494C801AB28C}">
      <dgm:prSet/>
      <dgm:spPr/>
      <dgm:t>
        <a:bodyPr/>
        <a:lstStyle/>
        <a:p>
          <a:endParaRPr lang="es-MX"/>
        </a:p>
      </dgm:t>
    </dgm:pt>
    <dgm:pt modelId="{3205FB86-7967-4A24-9DA7-6981325DA81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MODELO DE ITINERARIOS (preguntas 8.9.11)</a:t>
          </a:r>
          <a:endParaRPr lang="es-MX" dirty="0"/>
        </a:p>
      </dgm:t>
    </dgm:pt>
    <dgm:pt modelId="{240A1F9D-66B6-4A5C-B6F3-204F094CDD98}" type="parTrans" cxnId="{378FC00F-770B-44E1-8DDB-333CA7AE1AF7}">
      <dgm:prSet/>
      <dgm:spPr/>
      <dgm:t>
        <a:bodyPr/>
        <a:lstStyle/>
        <a:p>
          <a:endParaRPr lang="es-MX"/>
        </a:p>
      </dgm:t>
    </dgm:pt>
    <dgm:pt modelId="{AAE279F8-FD5B-48D6-AE26-206E8261D44D}" type="sibTrans" cxnId="{378FC00F-770B-44E1-8DDB-333CA7AE1AF7}">
      <dgm:prSet/>
      <dgm:spPr/>
      <dgm:t>
        <a:bodyPr/>
        <a:lstStyle/>
        <a:p>
          <a:endParaRPr lang="es-MX"/>
        </a:p>
      </dgm:t>
    </dgm:pt>
    <dgm:pt modelId="{B47C1DAC-3270-4FF5-A343-30877E5B2E17}">
      <dgm:prSet/>
      <dgm:spPr>
        <a:solidFill>
          <a:srgbClr val="00B050"/>
        </a:solidFill>
      </dgm:spPr>
      <dgm:t>
        <a:bodyPr/>
        <a:lstStyle/>
        <a:p>
          <a:r>
            <a:rPr lang="es-MX" dirty="0" smtClean="0">
              <a:solidFill>
                <a:srgbClr val="FFFF00"/>
              </a:solidFill>
            </a:rPr>
            <a:t>MATERNAL CON EL ACTO DE ENGENDRAR Y EDUCAR ( prefacio )</a:t>
          </a:r>
          <a:endParaRPr lang="es-MX" dirty="0">
            <a:solidFill>
              <a:srgbClr val="FFFF00"/>
            </a:solidFill>
          </a:endParaRPr>
        </a:p>
      </dgm:t>
    </dgm:pt>
    <dgm:pt modelId="{DA935362-287F-450A-AEFC-6D0657B124A8}" type="parTrans" cxnId="{60432117-9ED7-45D4-8D9B-790ECE32B4CE}">
      <dgm:prSet/>
      <dgm:spPr/>
      <dgm:t>
        <a:bodyPr/>
        <a:lstStyle/>
        <a:p>
          <a:endParaRPr lang="es-MX"/>
        </a:p>
      </dgm:t>
    </dgm:pt>
    <dgm:pt modelId="{DE7299CF-C0AA-4F17-ABE6-A35DB8FD0F21}" type="sibTrans" cxnId="{60432117-9ED7-45D4-8D9B-790ECE32B4CE}">
      <dgm:prSet/>
      <dgm:spPr/>
      <dgm:t>
        <a:bodyPr/>
        <a:lstStyle/>
        <a:p>
          <a:endParaRPr lang="es-MX"/>
        </a:p>
      </dgm:t>
    </dgm:pt>
    <dgm:pt modelId="{B9591287-3EF9-47CC-9D49-44491FE6DC54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PASTORAL INTEGRAL ( n. 13 )</a:t>
          </a:r>
          <a:endParaRPr lang="es-MX" dirty="0"/>
        </a:p>
      </dgm:t>
    </dgm:pt>
    <dgm:pt modelId="{71B297D0-64ED-44DF-A93D-C14FC7CCBA96}" type="parTrans" cxnId="{1BF703A7-6D00-49C6-A971-46960B562CA4}">
      <dgm:prSet/>
      <dgm:spPr/>
      <dgm:t>
        <a:bodyPr/>
        <a:lstStyle/>
        <a:p>
          <a:endParaRPr lang="es-MX"/>
        </a:p>
      </dgm:t>
    </dgm:pt>
    <dgm:pt modelId="{CD8C76A6-4810-47BF-B556-15FC4E41C220}" type="sibTrans" cxnId="{1BF703A7-6D00-49C6-A971-46960B562CA4}">
      <dgm:prSet/>
      <dgm:spPr/>
      <dgm:t>
        <a:bodyPr/>
        <a:lstStyle/>
        <a:p>
          <a:endParaRPr lang="es-MX"/>
        </a:p>
      </dgm:t>
    </dgm:pt>
    <dgm:pt modelId="{6027754E-CF6C-4785-A008-E43E6D49D4EC}" type="pres">
      <dgm:prSet presAssocID="{CA3EC303-3CCF-430F-A820-42BA875B84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6AEAB0E-D806-4711-8F1C-DB7C370701EF}" type="pres">
      <dgm:prSet presAssocID="{DD0D9D49-5D4B-440A-B1A9-F6570F8F2A2E}" presName="comp" presStyleCnt="0"/>
      <dgm:spPr/>
    </dgm:pt>
    <dgm:pt modelId="{7A7378E8-6B55-4D64-BB34-9E8B0CBE0537}" type="pres">
      <dgm:prSet presAssocID="{DD0D9D49-5D4B-440A-B1A9-F6570F8F2A2E}" presName="box" presStyleLbl="node1" presStyleIdx="0" presStyleCnt="5"/>
      <dgm:spPr/>
      <dgm:t>
        <a:bodyPr/>
        <a:lstStyle/>
        <a:p>
          <a:endParaRPr lang="es-MX"/>
        </a:p>
      </dgm:t>
    </dgm:pt>
    <dgm:pt modelId="{6EDF7DFB-44D1-4076-8655-82EBA1DB1DF5}" type="pres">
      <dgm:prSet presAssocID="{DD0D9D49-5D4B-440A-B1A9-F6570F8F2A2E}" presName="img" presStyleLbl="fgImgPlace1" presStyleIdx="0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E85B07B-0148-4D2D-9D03-462E194894B1}" type="pres">
      <dgm:prSet presAssocID="{DD0D9D49-5D4B-440A-B1A9-F6570F8F2A2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32A9C7-A35E-46A0-905A-18A6EC8151C7}" type="pres">
      <dgm:prSet presAssocID="{EC317D9A-08B3-44D3-8DFE-6E8B90CA4069}" presName="spacer" presStyleCnt="0"/>
      <dgm:spPr/>
    </dgm:pt>
    <dgm:pt modelId="{0F8DE06A-E43B-49CC-8ABD-B5402CF95BAE}" type="pres">
      <dgm:prSet presAssocID="{B47C1DAC-3270-4FF5-A343-30877E5B2E17}" presName="comp" presStyleCnt="0"/>
      <dgm:spPr/>
    </dgm:pt>
    <dgm:pt modelId="{8C000A96-8B15-4A35-9B96-37B4A2F6ADF1}" type="pres">
      <dgm:prSet presAssocID="{B47C1DAC-3270-4FF5-A343-30877E5B2E17}" presName="box" presStyleLbl="node1" presStyleIdx="1" presStyleCnt="5"/>
      <dgm:spPr/>
      <dgm:t>
        <a:bodyPr/>
        <a:lstStyle/>
        <a:p>
          <a:endParaRPr lang="es-MX"/>
        </a:p>
      </dgm:t>
    </dgm:pt>
    <dgm:pt modelId="{9BF72185-9EE2-4960-8C1A-41D0A7327CAF}" type="pres">
      <dgm:prSet presAssocID="{B47C1DAC-3270-4FF5-A343-30877E5B2E17}" presName="img" presStyleLbl="fgImgPlace1" presStyleIdx="1" presStyleCnt="5" custScaleX="815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4BC04D1-4A13-44AE-B8BD-BB761F83562D}" type="pres">
      <dgm:prSet presAssocID="{B47C1DAC-3270-4FF5-A343-30877E5B2E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6B4A3C-F737-4204-A5FC-E28D6FA0B0CC}" type="pres">
      <dgm:prSet presAssocID="{DE7299CF-C0AA-4F17-ABE6-A35DB8FD0F21}" presName="spacer" presStyleCnt="0"/>
      <dgm:spPr/>
    </dgm:pt>
    <dgm:pt modelId="{A9B4A7E5-1BE0-4204-96C1-B0463C819235}" type="pres">
      <dgm:prSet presAssocID="{B9591287-3EF9-47CC-9D49-44491FE6DC54}" presName="comp" presStyleCnt="0"/>
      <dgm:spPr/>
    </dgm:pt>
    <dgm:pt modelId="{6B9C9B76-0983-46A6-A5EB-2411305D3871}" type="pres">
      <dgm:prSet presAssocID="{B9591287-3EF9-47CC-9D49-44491FE6DC54}" presName="box" presStyleLbl="node1" presStyleIdx="2" presStyleCnt="5"/>
      <dgm:spPr/>
      <dgm:t>
        <a:bodyPr/>
        <a:lstStyle/>
        <a:p>
          <a:endParaRPr lang="es-MX"/>
        </a:p>
      </dgm:t>
    </dgm:pt>
    <dgm:pt modelId="{F09F9317-D14C-4B2B-AC4F-EEF8E7C95F30}" type="pres">
      <dgm:prSet presAssocID="{B9591287-3EF9-47CC-9D49-44491FE6DC54}" presName="img" presStyleLbl="fgImgPlace1" presStyleIdx="2" presStyleCnt="5" custScaleX="7770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01E9151-0865-438D-A850-889C86124EEB}" type="pres">
      <dgm:prSet presAssocID="{B9591287-3EF9-47CC-9D49-44491FE6DC5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A51C4F-007D-4997-BF64-205C42179B25}" type="pres">
      <dgm:prSet presAssocID="{CD8C76A6-4810-47BF-B556-15FC4E41C220}" presName="spacer" presStyleCnt="0"/>
      <dgm:spPr/>
    </dgm:pt>
    <dgm:pt modelId="{F6BFE53C-E471-4B3A-8CBB-05FE9FA9646D}" type="pres">
      <dgm:prSet presAssocID="{FDF1B44B-2D3F-4238-B5CA-5C45F052370A}" presName="comp" presStyleCnt="0"/>
      <dgm:spPr/>
    </dgm:pt>
    <dgm:pt modelId="{E68D68D8-7B85-4A37-AE41-EA066939AC8A}" type="pres">
      <dgm:prSet presAssocID="{FDF1B44B-2D3F-4238-B5CA-5C45F052370A}" presName="box" presStyleLbl="node1" presStyleIdx="3" presStyleCnt="5"/>
      <dgm:spPr/>
      <dgm:t>
        <a:bodyPr/>
        <a:lstStyle/>
        <a:p>
          <a:endParaRPr lang="es-MX"/>
        </a:p>
      </dgm:t>
    </dgm:pt>
    <dgm:pt modelId="{AE3E2F0A-7A20-4291-A90C-99EBE21AA6E6}" type="pres">
      <dgm:prSet presAssocID="{FDF1B44B-2D3F-4238-B5CA-5C45F052370A}" presName="img" presStyleLbl="fgImgPlace1" presStyleIdx="3" presStyleCnt="5" custLinFactY="32256" custLinFactNeighborX="-2126" custLinFactNeighborY="10000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5AAAB38-673C-4160-AF36-2B98A63164C0}" type="pres">
      <dgm:prSet presAssocID="{FDF1B44B-2D3F-4238-B5CA-5C45F052370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C159F2-E8E9-4946-9082-47C5DD65EB00}" type="pres">
      <dgm:prSet presAssocID="{243F3548-C53C-4860-835D-D636CEB9C41B}" presName="spacer" presStyleCnt="0"/>
      <dgm:spPr/>
    </dgm:pt>
    <dgm:pt modelId="{FA9400C4-DE72-485D-BD61-D8EBD70020CE}" type="pres">
      <dgm:prSet presAssocID="{3205FB86-7967-4A24-9DA7-6981325DA81E}" presName="comp" presStyleCnt="0"/>
      <dgm:spPr/>
    </dgm:pt>
    <dgm:pt modelId="{7993842D-E59D-468E-BAB9-4D217DAFF3AC}" type="pres">
      <dgm:prSet presAssocID="{3205FB86-7967-4A24-9DA7-6981325DA81E}" presName="box" presStyleLbl="node1" presStyleIdx="4" presStyleCnt="5"/>
      <dgm:spPr/>
      <dgm:t>
        <a:bodyPr/>
        <a:lstStyle/>
        <a:p>
          <a:endParaRPr lang="es-MX"/>
        </a:p>
      </dgm:t>
    </dgm:pt>
    <dgm:pt modelId="{BFB809A8-25CD-48A0-893A-AD5BE9C23BD0}" type="pres">
      <dgm:prSet presAssocID="{3205FB86-7967-4A24-9DA7-6981325DA81E}" presName="img" presStyleLbl="fgImgPlace1" presStyleIdx="4" presStyleCnt="5" custLinFactY="-40336" custLinFactNeighborX="-2126" custLinFactNeighborY="-100000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76FEB272-5269-46EC-8842-7A4D09F8CD40}" type="pres">
      <dgm:prSet presAssocID="{3205FB86-7967-4A24-9DA7-6981325DA81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C62AA3-A296-4D59-B2D5-B56E861C5B9C}" type="presOf" srcId="{DD0D9D49-5D4B-440A-B1A9-F6570F8F2A2E}" destId="{7A7378E8-6B55-4D64-BB34-9E8B0CBE0537}" srcOrd="0" destOrd="0" presId="urn:microsoft.com/office/officeart/2005/8/layout/vList4"/>
    <dgm:cxn modelId="{3759AC7F-C851-4235-94D7-C39FD5AD565A}" type="presOf" srcId="{3205FB86-7967-4A24-9DA7-6981325DA81E}" destId="{76FEB272-5269-46EC-8842-7A4D09F8CD40}" srcOrd="1" destOrd="0" presId="urn:microsoft.com/office/officeart/2005/8/layout/vList4"/>
    <dgm:cxn modelId="{64195892-1BD0-49F7-8B29-C82B239DDC34}" type="presOf" srcId="{B9591287-3EF9-47CC-9D49-44491FE6DC54}" destId="{601E9151-0865-438D-A850-889C86124EEB}" srcOrd="1" destOrd="0" presId="urn:microsoft.com/office/officeart/2005/8/layout/vList4"/>
    <dgm:cxn modelId="{BFB2A06F-6015-4352-9451-43A3CFB8DF3D}" type="presOf" srcId="{B47C1DAC-3270-4FF5-A343-30877E5B2E17}" destId="{8C000A96-8B15-4A35-9B96-37B4A2F6ADF1}" srcOrd="0" destOrd="0" presId="urn:microsoft.com/office/officeart/2005/8/layout/vList4"/>
    <dgm:cxn modelId="{7901F3AA-08F6-4E10-94A7-55F7117DF4C7}" type="presOf" srcId="{B9591287-3EF9-47CC-9D49-44491FE6DC54}" destId="{6B9C9B76-0983-46A6-A5EB-2411305D3871}" srcOrd="0" destOrd="0" presId="urn:microsoft.com/office/officeart/2005/8/layout/vList4"/>
    <dgm:cxn modelId="{60432117-9ED7-45D4-8D9B-790ECE32B4CE}" srcId="{CA3EC303-3CCF-430F-A820-42BA875B842F}" destId="{B47C1DAC-3270-4FF5-A343-30877E5B2E17}" srcOrd="1" destOrd="0" parTransId="{DA935362-287F-450A-AEFC-6D0657B124A8}" sibTransId="{DE7299CF-C0AA-4F17-ABE6-A35DB8FD0F21}"/>
    <dgm:cxn modelId="{8B1D0CDC-09C3-41A4-B567-234BC4A1AE1F}" type="presOf" srcId="{CA3EC303-3CCF-430F-A820-42BA875B842F}" destId="{6027754E-CF6C-4785-A008-E43E6D49D4EC}" srcOrd="0" destOrd="0" presId="urn:microsoft.com/office/officeart/2005/8/layout/vList4"/>
    <dgm:cxn modelId="{6BD9170A-3C2D-4B93-A48F-1BA35B5247EC}" type="presOf" srcId="{3205FB86-7967-4A24-9DA7-6981325DA81E}" destId="{7993842D-E59D-468E-BAB9-4D217DAFF3AC}" srcOrd="0" destOrd="0" presId="urn:microsoft.com/office/officeart/2005/8/layout/vList4"/>
    <dgm:cxn modelId="{378FC00F-770B-44E1-8DDB-333CA7AE1AF7}" srcId="{CA3EC303-3CCF-430F-A820-42BA875B842F}" destId="{3205FB86-7967-4A24-9DA7-6981325DA81E}" srcOrd="4" destOrd="0" parTransId="{240A1F9D-66B6-4A5C-B6F3-204F094CDD98}" sibTransId="{AAE279F8-FD5B-48D6-AE26-206E8261D44D}"/>
    <dgm:cxn modelId="{081828F4-0FA7-4458-9E93-3C425995C5C0}" type="presOf" srcId="{FDF1B44B-2D3F-4238-B5CA-5C45F052370A}" destId="{15AAAB38-673C-4160-AF36-2B98A63164C0}" srcOrd="1" destOrd="0" presId="urn:microsoft.com/office/officeart/2005/8/layout/vList4"/>
    <dgm:cxn modelId="{392C8CF2-F9E0-4A23-9CEF-0748556CC1B3}" type="presOf" srcId="{DD0D9D49-5D4B-440A-B1A9-F6570F8F2A2E}" destId="{EE85B07B-0148-4D2D-9D03-462E194894B1}" srcOrd="1" destOrd="0" presId="urn:microsoft.com/office/officeart/2005/8/layout/vList4"/>
    <dgm:cxn modelId="{2239559C-7CFE-4D29-BADE-494C801AB28C}" srcId="{CA3EC303-3CCF-430F-A820-42BA875B842F}" destId="{FDF1B44B-2D3F-4238-B5CA-5C45F052370A}" srcOrd="3" destOrd="0" parTransId="{8A9EAA3C-F1CB-4961-87D0-00391EBDD8C8}" sibTransId="{243F3548-C53C-4860-835D-D636CEB9C41B}"/>
    <dgm:cxn modelId="{38B97AC5-BFAB-4D88-830F-74A889F654DB}" type="presOf" srcId="{FDF1B44B-2D3F-4238-B5CA-5C45F052370A}" destId="{E68D68D8-7B85-4A37-AE41-EA066939AC8A}" srcOrd="0" destOrd="0" presId="urn:microsoft.com/office/officeart/2005/8/layout/vList4"/>
    <dgm:cxn modelId="{1BF703A7-6D00-49C6-A971-46960B562CA4}" srcId="{CA3EC303-3CCF-430F-A820-42BA875B842F}" destId="{B9591287-3EF9-47CC-9D49-44491FE6DC54}" srcOrd="2" destOrd="0" parTransId="{71B297D0-64ED-44DF-A93D-C14FC7CCBA96}" sibTransId="{CD8C76A6-4810-47BF-B556-15FC4E41C220}"/>
    <dgm:cxn modelId="{B0760449-22D9-4FD4-8230-1D1BCA2D9AE9}" type="presOf" srcId="{B47C1DAC-3270-4FF5-A343-30877E5B2E17}" destId="{64BC04D1-4A13-44AE-B8BD-BB761F83562D}" srcOrd="1" destOrd="0" presId="urn:microsoft.com/office/officeart/2005/8/layout/vList4"/>
    <dgm:cxn modelId="{9757A3EF-B6F2-44BA-B597-782FA7D7485F}" srcId="{CA3EC303-3CCF-430F-A820-42BA875B842F}" destId="{DD0D9D49-5D4B-440A-B1A9-F6570F8F2A2E}" srcOrd="0" destOrd="0" parTransId="{B8CC3F36-2490-42EF-A863-6EF37592B9BE}" sibTransId="{EC317D9A-08B3-44D3-8DFE-6E8B90CA4069}"/>
    <dgm:cxn modelId="{A23E7E01-2475-42D9-AEA6-D769A1D6B413}" type="presParOf" srcId="{6027754E-CF6C-4785-A008-E43E6D49D4EC}" destId="{F6AEAB0E-D806-4711-8F1C-DB7C370701EF}" srcOrd="0" destOrd="0" presId="urn:microsoft.com/office/officeart/2005/8/layout/vList4"/>
    <dgm:cxn modelId="{46C4F141-C418-4CA6-83B9-6AE37DCEEF23}" type="presParOf" srcId="{F6AEAB0E-D806-4711-8F1C-DB7C370701EF}" destId="{7A7378E8-6B55-4D64-BB34-9E8B0CBE0537}" srcOrd="0" destOrd="0" presId="urn:microsoft.com/office/officeart/2005/8/layout/vList4"/>
    <dgm:cxn modelId="{5E494316-6DD7-41BD-BD79-0E1D0A3220FB}" type="presParOf" srcId="{F6AEAB0E-D806-4711-8F1C-DB7C370701EF}" destId="{6EDF7DFB-44D1-4076-8655-82EBA1DB1DF5}" srcOrd="1" destOrd="0" presId="urn:microsoft.com/office/officeart/2005/8/layout/vList4"/>
    <dgm:cxn modelId="{B55DD334-3B8A-4F60-B8BC-1D1AFF240A50}" type="presParOf" srcId="{F6AEAB0E-D806-4711-8F1C-DB7C370701EF}" destId="{EE85B07B-0148-4D2D-9D03-462E194894B1}" srcOrd="2" destOrd="0" presId="urn:microsoft.com/office/officeart/2005/8/layout/vList4"/>
    <dgm:cxn modelId="{86411DF1-A2F1-4BF4-9F3A-F624B46992DD}" type="presParOf" srcId="{6027754E-CF6C-4785-A008-E43E6D49D4EC}" destId="{5232A9C7-A35E-46A0-905A-18A6EC8151C7}" srcOrd="1" destOrd="0" presId="urn:microsoft.com/office/officeart/2005/8/layout/vList4"/>
    <dgm:cxn modelId="{FCA17FF4-EF68-4931-A519-15C779249F65}" type="presParOf" srcId="{6027754E-CF6C-4785-A008-E43E6D49D4EC}" destId="{0F8DE06A-E43B-49CC-8ABD-B5402CF95BAE}" srcOrd="2" destOrd="0" presId="urn:microsoft.com/office/officeart/2005/8/layout/vList4"/>
    <dgm:cxn modelId="{2AB5E5BE-4BE2-44DF-A8CB-BD2813032640}" type="presParOf" srcId="{0F8DE06A-E43B-49CC-8ABD-B5402CF95BAE}" destId="{8C000A96-8B15-4A35-9B96-37B4A2F6ADF1}" srcOrd="0" destOrd="0" presId="urn:microsoft.com/office/officeart/2005/8/layout/vList4"/>
    <dgm:cxn modelId="{6AD49D78-19AD-40A2-A291-B2F89DB0BCF6}" type="presParOf" srcId="{0F8DE06A-E43B-49CC-8ABD-B5402CF95BAE}" destId="{9BF72185-9EE2-4960-8C1A-41D0A7327CAF}" srcOrd="1" destOrd="0" presId="urn:microsoft.com/office/officeart/2005/8/layout/vList4"/>
    <dgm:cxn modelId="{AEE1E009-A5D1-4F7B-9752-2200E540415E}" type="presParOf" srcId="{0F8DE06A-E43B-49CC-8ABD-B5402CF95BAE}" destId="{64BC04D1-4A13-44AE-B8BD-BB761F83562D}" srcOrd="2" destOrd="0" presId="urn:microsoft.com/office/officeart/2005/8/layout/vList4"/>
    <dgm:cxn modelId="{9D705B37-48FD-4B42-8CF1-2B9683E4A04D}" type="presParOf" srcId="{6027754E-CF6C-4785-A008-E43E6D49D4EC}" destId="{286B4A3C-F737-4204-A5FC-E28D6FA0B0CC}" srcOrd="3" destOrd="0" presId="urn:microsoft.com/office/officeart/2005/8/layout/vList4"/>
    <dgm:cxn modelId="{BF0A01AA-1BE8-406B-9A22-F05DFF66A0BE}" type="presParOf" srcId="{6027754E-CF6C-4785-A008-E43E6D49D4EC}" destId="{A9B4A7E5-1BE0-4204-96C1-B0463C819235}" srcOrd="4" destOrd="0" presId="urn:microsoft.com/office/officeart/2005/8/layout/vList4"/>
    <dgm:cxn modelId="{81D1D6ED-ECDC-475F-8ADD-545FA2E39A0B}" type="presParOf" srcId="{A9B4A7E5-1BE0-4204-96C1-B0463C819235}" destId="{6B9C9B76-0983-46A6-A5EB-2411305D3871}" srcOrd="0" destOrd="0" presId="urn:microsoft.com/office/officeart/2005/8/layout/vList4"/>
    <dgm:cxn modelId="{62309D7C-1F89-4845-A779-43C35EC44C8E}" type="presParOf" srcId="{A9B4A7E5-1BE0-4204-96C1-B0463C819235}" destId="{F09F9317-D14C-4B2B-AC4F-EEF8E7C95F30}" srcOrd="1" destOrd="0" presId="urn:microsoft.com/office/officeart/2005/8/layout/vList4"/>
    <dgm:cxn modelId="{198EE169-B1BC-4827-BA6F-74A6DBF633E2}" type="presParOf" srcId="{A9B4A7E5-1BE0-4204-96C1-B0463C819235}" destId="{601E9151-0865-438D-A850-889C86124EEB}" srcOrd="2" destOrd="0" presId="urn:microsoft.com/office/officeart/2005/8/layout/vList4"/>
    <dgm:cxn modelId="{B2BF1CB8-7DC7-4FDB-B23F-E7F37E6F0A9B}" type="presParOf" srcId="{6027754E-CF6C-4785-A008-E43E6D49D4EC}" destId="{CAA51C4F-007D-4997-BF64-205C42179B25}" srcOrd="5" destOrd="0" presId="urn:microsoft.com/office/officeart/2005/8/layout/vList4"/>
    <dgm:cxn modelId="{A2939B42-B971-443F-BCEB-06A0EF9A9DC7}" type="presParOf" srcId="{6027754E-CF6C-4785-A008-E43E6D49D4EC}" destId="{F6BFE53C-E471-4B3A-8CBB-05FE9FA9646D}" srcOrd="6" destOrd="0" presId="urn:microsoft.com/office/officeart/2005/8/layout/vList4"/>
    <dgm:cxn modelId="{A351E365-9431-423E-8A21-A058544FE7A3}" type="presParOf" srcId="{F6BFE53C-E471-4B3A-8CBB-05FE9FA9646D}" destId="{E68D68D8-7B85-4A37-AE41-EA066939AC8A}" srcOrd="0" destOrd="0" presId="urn:microsoft.com/office/officeart/2005/8/layout/vList4"/>
    <dgm:cxn modelId="{C59C42B3-8366-4330-A66D-578660CEDB1B}" type="presParOf" srcId="{F6BFE53C-E471-4B3A-8CBB-05FE9FA9646D}" destId="{AE3E2F0A-7A20-4291-A90C-99EBE21AA6E6}" srcOrd="1" destOrd="0" presId="urn:microsoft.com/office/officeart/2005/8/layout/vList4"/>
    <dgm:cxn modelId="{6160CE6C-4058-4D48-8555-5B5344DA2F40}" type="presParOf" srcId="{F6BFE53C-E471-4B3A-8CBB-05FE9FA9646D}" destId="{15AAAB38-673C-4160-AF36-2B98A63164C0}" srcOrd="2" destOrd="0" presId="urn:microsoft.com/office/officeart/2005/8/layout/vList4"/>
    <dgm:cxn modelId="{0641F548-F964-417D-BDD0-31F06AC3EA54}" type="presParOf" srcId="{6027754E-CF6C-4785-A008-E43E6D49D4EC}" destId="{23C159F2-E8E9-4946-9082-47C5DD65EB00}" srcOrd="7" destOrd="0" presId="urn:microsoft.com/office/officeart/2005/8/layout/vList4"/>
    <dgm:cxn modelId="{638BE6B7-BD87-409C-9B92-38F0C74C6AEF}" type="presParOf" srcId="{6027754E-CF6C-4785-A008-E43E6D49D4EC}" destId="{FA9400C4-DE72-485D-BD61-D8EBD70020CE}" srcOrd="8" destOrd="0" presId="urn:microsoft.com/office/officeart/2005/8/layout/vList4"/>
    <dgm:cxn modelId="{66C2A324-98E5-4923-BDB7-CE08D664E32E}" type="presParOf" srcId="{FA9400C4-DE72-485D-BD61-D8EBD70020CE}" destId="{7993842D-E59D-468E-BAB9-4D217DAFF3AC}" srcOrd="0" destOrd="0" presId="urn:microsoft.com/office/officeart/2005/8/layout/vList4"/>
    <dgm:cxn modelId="{D35CF55C-B2EF-43E7-A2E0-D6BC9EDD8011}" type="presParOf" srcId="{FA9400C4-DE72-485D-BD61-D8EBD70020CE}" destId="{BFB809A8-25CD-48A0-893A-AD5BE9C23BD0}" srcOrd="1" destOrd="0" presId="urn:microsoft.com/office/officeart/2005/8/layout/vList4"/>
    <dgm:cxn modelId="{C5FA1237-7F6E-4BA8-9F66-862E10DA30DD}" type="presParOf" srcId="{FA9400C4-DE72-485D-BD61-D8EBD70020CE}" destId="{76FEB272-5269-46EC-8842-7A4D09F8CD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84591A-AB71-46E8-86CF-56DB75785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9C1CD4-DCBA-4CCE-BB22-21088CADD9AA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1. Necesidad de discernimiento</a:t>
          </a:r>
          <a:endParaRPr lang="es-MX" b="1" dirty="0">
            <a:solidFill>
              <a:srgbClr val="FFFF00"/>
            </a:solidFill>
          </a:endParaRPr>
        </a:p>
      </dgm:t>
    </dgm:pt>
    <dgm:pt modelId="{229E7C38-C9FB-48AB-9F89-8DA638D25F3C}" type="parTrans" cxnId="{5527B613-B5F5-4863-9300-D6BA45F55623}">
      <dgm:prSet/>
      <dgm:spPr/>
      <dgm:t>
        <a:bodyPr/>
        <a:lstStyle/>
        <a:p>
          <a:endParaRPr lang="es-MX"/>
        </a:p>
      </dgm:t>
    </dgm:pt>
    <dgm:pt modelId="{9F609D8F-9EEB-4E1C-BFED-717447D3FE84}" type="sibTrans" cxnId="{5527B613-B5F5-4863-9300-D6BA45F55623}">
      <dgm:prSet/>
      <dgm:spPr/>
      <dgm:t>
        <a:bodyPr/>
        <a:lstStyle/>
        <a:p>
          <a:endParaRPr lang="es-MX"/>
        </a:p>
      </dgm:t>
    </dgm:pt>
    <dgm:pt modelId="{E048B7CE-AF67-4EF4-8C1C-4901E0000982}">
      <dgm:prSet phldrT="[Texto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4. Conciencia y revisión …¿logros?</a:t>
          </a:r>
          <a:endParaRPr lang="es-MX" dirty="0"/>
        </a:p>
      </dgm:t>
    </dgm:pt>
    <dgm:pt modelId="{6684871B-9301-4986-907A-05AE7CBB2818}" type="parTrans" cxnId="{2E5CAE76-5B92-4ABA-9B9D-0EF0EF7E7F72}">
      <dgm:prSet/>
      <dgm:spPr/>
      <dgm:t>
        <a:bodyPr/>
        <a:lstStyle/>
        <a:p>
          <a:endParaRPr lang="es-MX"/>
        </a:p>
      </dgm:t>
    </dgm:pt>
    <dgm:pt modelId="{02FE4826-2E70-4FFE-92D1-F3F54587EA53}" type="sibTrans" cxnId="{2E5CAE76-5B92-4ABA-9B9D-0EF0EF7E7F72}">
      <dgm:prSet/>
      <dgm:spPr/>
      <dgm:t>
        <a:bodyPr/>
        <a:lstStyle/>
        <a:p>
          <a:endParaRPr lang="es-MX"/>
        </a:p>
      </dgm:t>
    </dgm:pt>
    <dgm:pt modelId="{9543BEF6-A855-4A6E-88C0-300971D30B69}">
      <dgm:prSet phldrT="[Texto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5. Preparación sacramental en perspectiva </a:t>
          </a:r>
          <a:r>
            <a:rPr lang="es-MX" dirty="0" err="1" smtClean="0"/>
            <a:t>catecumenal</a:t>
          </a:r>
          <a:r>
            <a:rPr lang="es-MX" dirty="0" smtClean="0"/>
            <a:t> y la </a:t>
          </a:r>
          <a:r>
            <a:rPr lang="es-MX" dirty="0" err="1" smtClean="0"/>
            <a:t>mistagogía</a:t>
          </a:r>
          <a:r>
            <a:rPr lang="es-MX" dirty="0" smtClean="0"/>
            <a:t>.</a:t>
          </a:r>
          <a:endParaRPr lang="es-MX" dirty="0"/>
        </a:p>
      </dgm:t>
    </dgm:pt>
    <dgm:pt modelId="{9704FFCC-3839-4476-A160-C9DC39FE0BC1}" type="parTrans" cxnId="{F58D558E-B800-4554-8601-8EABAD4B4B7C}">
      <dgm:prSet/>
      <dgm:spPr/>
      <dgm:t>
        <a:bodyPr/>
        <a:lstStyle/>
        <a:p>
          <a:endParaRPr lang="es-MX"/>
        </a:p>
      </dgm:t>
    </dgm:pt>
    <dgm:pt modelId="{66BA3F22-FF04-4F7D-B82E-C2C071C752C9}" type="sibTrans" cxnId="{F58D558E-B800-4554-8601-8EABAD4B4B7C}">
      <dgm:prSet/>
      <dgm:spPr/>
      <dgm:t>
        <a:bodyPr/>
        <a:lstStyle/>
        <a:p>
          <a:endParaRPr lang="es-MX"/>
        </a:p>
      </dgm:t>
    </dgm:pt>
    <dgm:pt modelId="{FA8D1FBC-C7F1-4E59-AE11-7CFD434A1F82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2. Capítulo esencial de la práctica cristiana</a:t>
          </a:r>
          <a:endParaRPr lang="es-MX" dirty="0"/>
        </a:p>
      </dgm:t>
    </dgm:pt>
    <dgm:pt modelId="{B298F9D3-0AAC-4127-A0A4-3421B851D49C}" type="parTrans" cxnId="{C65EFE1F-6478-43D0-8595-51384ECD1CA8}">
      <dgm:prSet/>
      <dgm:spPr/>
      <dgm:t>
        <a:bodyPr/>
        <a:lstStyle/>
        <a:p>
          <a:endParaRPr lang="es-MX"/>
        </a:p>
      </dgm:t>
    </dgm:pt>
    <dgm:pt modelId="{9E2DC94E-C065-4CAF-A5FA-663B87A8DC32}" type="sibTrans" cxnId="{C65EFE1F-6478-43D0-8595-51384ECD1CA8}">
      <dgm:prSet/>
      <dgm:spPr/>
      <dgm:t>
        <a:bodyPr/>
        <a:lstStyle/>
        <a:p>
          <a:endParaRPr lang="es-MX"/>
        </a:p>
      </dgm:t>
    </dgm:pt>
    <dgm:pt modelId="{FFA3EB2E-879C-4D46-A422-B97CCF9FBC4A}">
      <dgm:prSet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3. Integralidad de la acción</a:t>
          </a:r>
          <a:endParaRPr lang="es-MX" b="1" dirty="0">
            <a:solidFill>
              <a:srgbClr val="FFFF00"/>
            </a:solidFill>
          </a:endParaRPr>
        </a:p>
      </dgm:t>
    </dgm:pt>
    <dgm:pt modelId="{9EDBB383-0129-47C0-A498-CAE1FD8AFF03}" type="parTrans" cxnId="{23737894-7EFB-4F25-92B1-0DD746ECA464}">
      <dgm:prSet/>
      <dgm:spPr/>
      <dgm:t>
        <a:bodyPr/>
        <a:lstStyle/>
        <a:p>
          <a:endParaRPr lang="es-MX"/>
        </a:p>
      </dgm:t>
    </dgm:pt>
    <dgm:pt modelId="{608AC259-4A15-4F32-916B-0C58F6769EB2}" type="sibTrans" cxnId="{23737894-7EFB-4F25-92B1-0DD746ECA464}">
      <dgm:prSet/>
      <dgm:spPr/>
      <dgm:t>
        <a:bodyPr/>
        <a:lstStyle/>
        <a:p>
          <a:endParaRPr lang="es-MX"/>
        </a:p>
      </dgm:t>
    </dgm:pt>
    <dgm:pt modelId="{B49D3AEB-7F13-4CE8-ADBA-5AC97E723385}" type="pres">
      <dgm:prSet presAssocID="{0284591A-AB71-46E8-86CF-56DB757859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82DE70C-C3B7-4FA4-B77B-70B1B899F88D}" type="pres">
      <dgm:prSet presAssocID="{DB9C1CD4-DCBA-4CCE-BB22-21088CADD9AA}" presName="comp" presStyleCnt="0"/>
      <dgm:spPr/>
    </dgm:pt>
    <dgm:pt modelId="{04D545D0-3349-44A9-BDB7-7DA0EA5B37A8}" type="pres">
      <dgm:prSet presAssocID="{DB9C1CD4-DCBA-4CCE-BB22-21088CADD9AA}" presName="box" presStyleLbl="node1" presStyleIdx="0" presStyleCnt="5"/>
      <dgm:spPr/>
      <dgm:t>
        <a:bodyPr/>
        <a:lstStyle/>
        <a:p>
          <a:endParaRPr lang="es-MX"/>
        </a:p>
      </dgm:t>
    </dgm:pt>
    <dgm:pt modelId="{EE418AD1-3725-4866-AACD-CCC7AE9A1597}" type="pres">
      <dgm:prSet presAssocID="{DB9C1CD4-DCBA-4CCE-BB22-21088CADD9AA}" presName="img" presStyleLbl="fgImgPlace1" presStyleIdx="0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F8519D2-9C95-414F-9CC7-9A8C73728634}" type="pres">
      <dgm:prSet presAssocID="{DB9C1CD4-DCBA-4CCE-BB22-21088CADD9A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2E2FE8-A90C-48E9-BED7-676B42AE0C2B}" type="pres">
      <dgm:prSet presAssocID="{9F609D8F-9EEB-4E1C-BFED-717447D3FE84}" presName="spacer" presStyleCnt="0"/>
      <dgm:spPr/>
    </dgm:pt>
    <dgm:pt modelId="{72953301-67DE-4852-8A3C-D255BBD4EA15}" type="pres">
      <dgm:prSet presAssocID="{FA8D1FBC-C7F1-4E59-AE11-7CFD434A1F82}" presName="comp" presStyleCnt="0"/>
      <dgm:spPr/>
    </dgm:pt>
    <dgm:pt modelId="{BDB2025C-7A65-4204-BD45-F5BC3AF33037}" type="pres">
      <dgm:prSet presAssocID="{FA8D1FBC-C7F1-4E59-AE11-7CFD434A1F82}" presName="box" presStyleLbl="node1" presStyleIdx="1" presStyleCnt="5"/>
      <dgm:spPr/>
      <dgm:t>
        <a:bodyPr/>
        <a:lstStyle/>
        <a:p>
          <a:endParaRPr lang="es-MX"/>
        </a:p>
      </dgm:t>
    </dgm:pt>
    <dgm:pt modelId="{C768083D-042F-4B74-8A30-0A41BF1FB34D}" type="pres">
      <dgm:prSet presAssocID="{FA8D1FBC-C7F1-4E59-AE11-7CFD434A1F82}" presName="img" presStyleLbl="fgImgPlace1" presStyleIdx="1" presStyleCnt="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E7E8A0C-8F32-42B0-BB4F-A4CB3B667DAC}" type="pres">
      <dgm:prSet presAssocID="{FA8D1FBC-C7F1-4E59-AE11-7CFD434A1F8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A2B9C2-0832-4351-9C2E-3B21E0D2696B}" type="pres">
      <dgm:prSet presAssocID="{9E2DC94E-C065-4CAF-A5FA-663B87A8DC32}" presName="spacer" presStyleCnt="0"/>
      <dgm:spPr/>
    </dgm:pt>
    <dgm:pt modelId="{7BC29742-1860-4198-90B4-1E46BC1079EC}" type="pres">
      <dgm:prSet presAssocID="{FFA3EB2E-879C-4D46-A422-B97CCF9FBC4A}" presName="comp" presStyleCnt="0"/>
      <dgm:spPr/>
    </dgm:pt>
    <dgm:pt modelId="{2C238E38-8CFB-4539-82D0-73CE7DBD1E6F}" type="pres">
      <dgm:prSet presAssocID="{FFA3EB2E-879C-4D46-A422-B97CCF9FBC4A}" presName="box" presStyleLbl="node1" presStyleIdx="2" presStyleCnt="5" custLinFactNeighborX="-793" custLinFactNeighborY="2312"/>
      <dgm:spPr/>
      <dgm:t>
        <a:bodyPr/>
        <a:lstStyle/>
        <a:p>
          <a:endParaRPr lang="es-MX"/>
        </a:p>
      </dgm:t>
    </dgm:pt>
    <dgm:pt modelId="{5237EFAE-10F1-4771-B687-2852B7D74079}" type="pres">
      <dgm:prSet presAssocID="{FFA3EB2E-879C-4D46-A422-B97CCF9FBC4A}" presName="img" presStyleLbl="fgImgPlace1" presStyleIdx="2" presStyleCnt="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6A2A1D50-FD35-4549-BF32-99D8ABF69728}" type="pres">
      <dgm:prSet presAssocID="{FFA3EB2E-879C-4D46-A422-B97CCF9FBC4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3174F3-24B5-49E0-9511-44F41EC02EA4}" type="pres">
      <dgm:prSet presAssocID="{608AC259-4A15-4F32-916B-0C58F6769EB2}" presName="spacer" presStyleCnt="0"/>
      <dgm:spPr/>
    </dgm:pt>
    <dgm:pt modelId="{1A29216B-7170-44F9-9541-D0D99DC33AB0}" type="pres">
      <dgm:prSet presAssocID="{E048B7CE-AF67-4EF4-8C1C-4901E0000982}" presName="comp" presStyleCnt="0"/>
      <dgm:spPr/>
    </dgm:pt>
    <dgm:pt modelId="{D54AF41E-1433-47A1-9978-25A19E0B3BA9}" type="pres">
      <dgm:prSet presAssocID="{E048B7CE-AF67-4EF4-8C1C-4901E0000982}" presName="box" presStyleLbl="node1" presStyleIdx="3" presStyleCnt="5"/>
      <dgm:spPr/>
      <dgm:t>
        <a:bodyPr/>
        <a:lstStyle/>
        <a:p>
          <a:endParaRPr lang="es-MX"/>
        </a:p>
      </dgm:t>
    </dgm:pt>
    <dgm:pt modelId="{48FD8379-47F6-4966-91A1-47EB4E49CB61}" type="pres">
      <dgm:prSet presAssocID="{E048B7CE-AF67-4EF4-8C1C-4901E0000982}" presName="img" presStyleLbl="fgImgPlace1" presStyleIdx="3" presStyleCnt="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07093EBC-B736-44A1-9074-1B4B0E9DE851}" type="pres">
      <dgm:prSet presAssocID="{E048B7CE-AF67-4EF4-8C1C-4901E000098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2CB2DE-AF72-47B4-82D0-350A06226A10}" type="pres">
      <dgm:prSet presAssocID="{02FE4826-2E70-4FFE-92D1-F3F54587EA53}" presName="spacer" presStyleCnt="0"/>
      <dgm:spPr/>
    </dgm:pt>
    <dgm:pt modelId="{E4D76B91-465E-4043-8FB0-1366DD06D23A}" type="pres">
      <dgm:prSet presAssocID="{9543BEF6-A855-4A6E-88C0-300971D30B69}" presName="comp" presStyleCnt="0"/>
      <dgm:spPr/>
    </dgm:pt>
    <dgm:pt modelId="{DD8C840A-662C-43FB-8AE6-52F9483A51DF}" type="pres">
      <dgm:prSet presAssocID="{9543BEF6-A855-4A6E-88C0-300971D30B69}" presName="box" presStyleLbl="node1" presStyleIdx="4" presStyleCnt="5"/>
      <dgm:spPr/>
      <dgm:t>
        <a:bodyPr/>
        <a:lstStyle/>
        <a:p>
          <a:endParaRPr lang="es-MX"/>
        </a:p>
      </dgm:t>
    </dgm:pt>
    <dgm:pt modelId="{796BD33B-F7B9-4E3E-A300-F0A615A84314}" type="pres">
      <dgm:prSet presAssocID="{9543BEF6-A855-4A6E-88C0-300971D30B69}" presName="img" presStyleLbl="fgImgPlace1" presStyleIdx="4" presStyleCnt="5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2152A5E5-82CB-4563-89A7-D2CDE4D7759E}" type="pres">
      <dgm:prSet presAssocID="{9543BEF6-A855-4A6E-88C0-300971D30B6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737894-7EFB-4F25-92B1-0DD746ECA464}" srcId="{0284591A-AB71-46E8-86CF-56DB7578590B}" destId="{FFA3EB2E-879C-4D46-A422-B97CCF9FBC4A}" srcOrd="2" destOrd="0" parTransId="{9EDBB383-0129-47C0-A498-CAE1FD8AFF03}" sibTransId="{608AC259-4A15-4F32-916B-0C58F6769EB2}"/>
    <dgm:cxn modelId="{44BBA00A-0E11-47D2-9F2C-C17F5B2A0209}" type="presOf" srcId="{9543BEF6-A855-4A6E-88C0-300971D30B69}" destId="{DD8C840A-662C-43FB-8AE6-52F9483A51DF}" srcOrd="0" destOrd="0" presId="urn:microsoft.com/office/officeart/2005/8/layout/vList4"/>
    <dgm:cxn modelId="{12BC3888-66C8-4040-A3AB-787B41701E51}" type="presOf" srcId="{FFA3EB2E-879C-4D46-A422-B97CCF9FBC4A}" destId="{2C238E38-8CFB-4539-82D0-73CE7DBD1E6F}" srcOrd="0" destOrd="0" presId="urn:microsoft.com/office/officeart/2005/8/layout/vList4"/>
    <dgm:cxn modelId="{B569D8BF-D535-4DF4-85CD-FE227AAD55B6}" type="presOf" srcId="{FA8D1FBC-C7F1-4E59-AE11-7CFD434A1F82}" destId="{BDB2025C-7A65-4204-BD45-F5BC3AF33037}" srcOrd="0" destOrd="0" presId="urn:microsoft.com/office/officeart/2005/8/layout/vList4"/>
    <dgm:cxn modelId="{F58D558E-B800-4554-8601-8EABAD4B4B7C}" srcId="{0284591A-AB71-46E8-86CF-56DB7578590B}" destId="{9543BEF6-A855-4A6E-88C0-300971D30B69}" srcOrd="4" destOrd="0" parTransId="{9704FFCC-3839-4476-A160-C9DC39FE0BC1}" sibTransId="{66BA3F22-FF04-4F7D-B82E-C2C071C752C9}"/>
    <dgm:cxn modelId="{5527B613-B5F5-4863-9300-D6BA45F55623}" srcId="{0284591A-AB71-46E8-86CF-56DB7578590B}" destId="{DB9C1CD4-DCBA-4CCE-BB22-21088CADD9AA}" srcOrd="0" destOrd="0" parTransId="{229E7C38-C9FB-48AB-9F89-8DA638D25F3C}" sibTransId="{9F609D8F-9EEB-4E1C-BFED-717447D3FE84}"/>
    <dgm:cxn modelId="{97CE9636-20C8-4864-996A-8BAB34DB94BB}" type="presOf" srcId="{0284591A-AB71-46E8-86CF-56DB7578590B}" destId="{B49D3AEB-7F13-4CE8-ADBA-5AC97E723385}" srcOrd="0" destOrd="0" presId="urn:microsoft.com/office/officeart/2005/8/layout/vList4"/>
    <dgm:cxn modelId="{49857A5E-DCC9-46AC-9CA5-090F9929CE9F}" type="presOf" srcId="{FFA3EB2E-879C-4D46-A422-B97CCF9FBC4A}" destId="{6A2A1D50-FD35-4549-BF32-99D8ABF69728}" srcOrd="1" destOrd="0" presId="urn:microsoft.com/office/officeart/2005/8/layout/vList4"/>
    <dgm:cxn modelId="{397DF2A2-D04E-4F73-92DE-BA3F4652671E}" type="presOf" srcId="{E048B7CE-AF67-4EF4-8C1C-4901E0000982}" destId="{D54AF41E-1433-47A1-9978-25A19E0B3BA9}" srcOrd="0" destOrd="0" presId="urn:microsoft.com/office/officeart/2005/8/layout/vList4"/>
    <dgm:cxn modelId="{534D91BC-933D-4F0B-BDAC-C2DD677BCE1C}" type="presOf" srcId="{DB9C1CD4-DCBA-4CCE-BB22-21088CADD9AA}" destId="{04D545D0-3349-44A9-BDB7-7DA0EA5B37A8}" srcOrd="0" destOrd="0" presId="urn:microsoft.com/office/officeart/2005/8/layout/vList4"/>
    <dgm:cxn modelId="{2E5CAE76-5B92-4ABA-9B9D-0EF0EF7E7F72}" srcId="{0284591A-AB71-46E8-86CF-56DB7578590B}" destId="{E048B7CE-AF67-4EF4-8C1C-4901E0000982}" srcOrd="3" destOrd="0" parTransId="{6684871B-9301-4986-907A-05AE7CBB2818}" sibTransId="{02FE4826-2E70-4FFE-92D1-F3F54587EA53}"/>
    <dgm:cxn modelId="{1F95F078-AE97-477E-B6E9-A15F9570BBD3}" type="presOf" srcId="{E048B7CE-AF67-4EF4-8C1C-4901E0000982}" destId="{07093EBC-B736-44A1-9074-1B4B0E9DE851}" srcOrd="1" destOrd="0" presId="urn:microsoft.com/office/officeart/2005/8/layout/vList4"/>
    <dgm:cxn modelId="{E96A5B39-6C01-4EA6-B292-1037F8A801C4}" type="presOf" srcId="{DB9C1CD4-DCBA-4CCE-BB22-21088CADD9AA}" destId="{5F8519D2-9C95-414F-9CC7-9A8C73728634}" srcOrd="1" destOrd="0" presId="urn:microsoft.com/office/officeart/2005/8/layout/vList4"/>
    <dgm:cxn modelId="{8B035C38-C520-46C2-97D1-9382EF43885A}" type="presOf" srcId="{FA8D1FBC-C7F1-4E59-AE11-7CFD434A1F82}" destId="{1E7E8A0C-8F32-42B0-BB4F-A4CB3B667DAC}" srcOrd="1" destOrd="0" presId="urn:microsoft.com/office/officeart/2005/8/layout/vList4"/>
    <dgm:cxn modelId="{C65EFE1F-6478-43D0-8595-51384ECD1CA8}" srcId="{0284591A-AB71-46E8-86CF-56DB7578590B}" destId="{FA8D1FBC-C7F1-4E59-AE11-7CFD434A1F82}" srcOrd="1" destOrd="0" parTransId="{B298F9D3-0AAC-4127-A0A4-3421B851D49C}" sibTransId="{9E2DC94E-C065-4CAF-A5FA-663B87A8DC32}"/>
    <dgm:cxn modelId="{3AD09284-DE09-4692-92CE-BEAAE91CB962}" type="presOf" srcId="{9543BEF6-A855-4A6E-88C0-300971D30B69}" destId="{2152A5E5-82CB-4563-89A7-D2CDE4D7759E}" srcOrd="1" destOrd="0" presId="urn:microsoft.com/office/officeart/2005/8/layout/vList4"/>
    <dgm:cxn modelId="{483FBBF7-4381-400F-925F-670C316688F8}" type="presParOf" srcId="{B49D3AEB-7F13-4CE8-ADBA-5AC97E723385}" destId="{082DE70C-C3B7-4FA4-B77B-70B1B899F88D}" srcOrd="0" destOrd="0" presId="urn:microsoft.com/office/officeart/2005/8/layout/vList4"/>
    <dgm:cxn modelId="{753D7B6E-00DB-4F17-899A-C76932C61281}" type="presParOf" srcId="{082DE70C-C3B7-4FA4-B77B-70B1B899F88D}" destId="{04D545D0-3349-44A9-BDB7-7DA0EA5B37A8}" srcOrd="0" destOrd="0" presId="urn:microsoft.com/office/officeart/2005/8/layout/vList4"/>
    <dgm:cxn modelId="{508EBA7A-2BCA-46FA-A9E2-CB89838E8FCF}" type="presParOf" srcId="{082DE70C-C3B7-4FA4-B77B-70B1B899F88D}" destId="{EE418AD1-3725-4866-AACD-CCC7AE9A1597}" srcOrd="1" destOrd="0" presId="urn:microsoft.com/office/officeart/2005/8/layout/vList4"/>
    <dgm:cxn modelId="{D9EE1109-D241-455A-B119-5B4F071A4ACC}" type="presParOf" srcId="{082DE70C-C3B7-4FA4-B77B-70B1B899F88D}" destId="{5F8519D2-9C95-414F-9CC7-9A8C73728634}" srcOrd="2" destOrd="0" presId="urn:microsoft.com/office/officeart/2005/8/layout/vList4"/>
    <dgm:cxn modelId="{9693B955-2E22-43EC-A21D-03E86D33BE20}" type="presParOf" srcId="{B49D3AEB-7F13-4CE8-ADBA-5AC97E723385}" destId="{EF2E2FE8-A90C-48E9-BED7-676B42AE0C2B}" srcOrd="1" destOrd="0" presId="urn:microsoft.com/office/officeart/2005/8/layout/vList4"/>
    <dgm:cxn modelId="{C0C501AB-694B-4EBB-8760-CFA17EE98DB2}" type="presParOf" srcId="{B49D3AEB-7F13-4CE8-ADBA-5AC97E723385}" destId="{72953301-67DE-4852-8A3C-D255BBD4EA15}" srcOrd="2" destOrd="0" presId="urn:microsoft.com/office/officeart/2005/8/layout/vList4"/>
    <dgm:cxn modelId="{08E3D75F-E99E-4F3B-BD1E-1465B684AFCF}" type="presParOf" srcId="{72953301-67DE-4852-8A3C-D255BBD4EA15}" destId="{BDB2025C-7A65-4204-BD45-F5BC3AF33037}" srcOrd="0" destOrd="0" presId="urn:microsoft.com/office/officeart/2005/8/layout/vList4"/>
    <dgm:cxn modelId="{AEB05A77-4B1A-4797-8717-05E8E4897539}" type="presParOf" srcId="{72953301-67DE-4852-8A3C-D255BBD4EA15}" destId="{C768083D-042F-4B74-8A30-0A41BF1FB34D}" srcOrd="1" destOrd="0" presId="urn:microsoft.com/office/officeart/2005/8/layout/vList4"/>
    <dgm:cxn modelId="{795D8EDE-E54B-4740-87BD-3E4E7BDD352B}" type="presParOf" srcId="{72953301-67DE-4852-8A3C-D255BBD4EA15}" destId="{1E7E8A0C-8F32-42B0-BB4F-A4CB3B667DAC}" srcOrd="2" destOrd="0" presId="urn:microsoft.com/office/officeart/2005/8/layout/vList4"/>
    <dgm:cxn modelId="{2FCBB946-5E47-407A-8733-43EEF689F15D}" type="presParOf" srcId="{B49D3AEB-7F13-4CE8-ADBA-5AC97E723385}" destId="{EFA2B9C2-0832-4351-9C2E-3B21E0D2696B}" srcOrd="3" destOrd="0" presId="urn:microsoft.com/office/officeart/2005/8/layout/vList4"/>
    <dgm:cxn modelId="{1A26F510-6E3D-442E-8853-36CE61DD4078}" type="presParOf" srcId="{B49D3AEB-7F13-4CE8-ADBA-5AC97E723385}" destId="{7BC29742-1860-4198-90B4-1E46BC1079EC}" srcOrd="4" destOrd="0" presId="urn:microsoft.com/office/officeart/2005/8/layout/vList4"/>
    <dgm:cxn modelId="{34A0104C-9DD1-4CD5-9959-C8E987E55F19}" type="presParOf" srcId="{7BC29742-1860-4198-90B4-1E46BC1079EC}" destId="{2C238E38-8CFB-4539-82D0-73CE7DBD1E6F}" srcOrd="0" destOrd="0" presId="urn:microsoft.com/office/officeart/2005/8/layout/vList4"/>
    <dgm:cxn modelId="{4CA9EC64-7CD9-4607-8697-3F70822FC0A7}" type="presParOf" srcId="{7BC29742-1860-4198-90B4-1E46BC1079EC}" destId="{5237EFAE-10F1-4771-B687-2852B7D74079}" srcOrd="1" destOrd="0" presId="urn:microsoft.com/office/officeart/2005/8/layout/vList4"/>
    <dgm:cxn modelId="{FDE8FDB7-1D46-4879-8976-BD31DC13F278}" type="presParOf" srcId="{7BC29742-1860-4198-90B4-1E46BC1079EC}" destId="{6A2A1D50-FD35-4549-BF32-99D8ABF69728}" srcOrd="2" destOrd="0" presId="urn:microsoft.com/office/officeart/2005/8/layout/vList4"/>
    <dgm:cxn modelId="{2BB414C7-5DCD-409E-AD40-054BB90C719E}" type="presParOf" srcId="{B49D3AEB-7F13-4CE8-ADBA-5AC97E723385}" destId="{ED3174F3-24B5-49E0-9511-44F41EC02EA4}" srcOrd="5" destOrd="0" presId="urn:microsoft.com/office/officeart/2005/8/layout/vList4"/>
    <dgm:cxn modelId="{899F4D1B-E92D-4FD9-9813-80AEB62B6ECC}" type="presParOf" srcId="{B49D3AEB-7F13-4CE8-ADBA-5AC97E723385}" destId="{1A29216B-7170-44F9-9541-D0D99DC33AB0}" srcOrd="6" destOrd="0" presId="urn:microsoft.com/office/officeart/2005/8/layout/vList4"/>
    <dgm:cxn modelId="{BB9112F3-5145-43EF-9DF1-59E10E3F537E}" type="presParOf" srcId="{1A29216B-7170-44F9-9541-D0D99DC33AB0}" destId="{D54AF41E-1433-47A1-9978-25A19E0B3BA9}" srcOrd="0" destOrd="0" presId="urn:microsoft.com/office/officeart/2005/8/layout/vList4"/>
    <dgm:cxn modelId="{C374F0BB-72B2-4847-9272-2AB49214CE29}" type="presParOf" srcId="{1A29216B-7170-44F9-9541-D0D99DC33AB0}" destId="{48FD8379-47F6-4966-91A1-47EB4E49CB61}" srcOrd="1" destOrd="0" presId="urn:microsoft.com/office/officeart/2005/8/layout/vList4"/>
    <dgm:cxn modelId="{D0022AB1-DB70-4835-8D59-401E63867B4B}" type="presParOf" srcId="{1A29216B-7170-44F9-9541-D0D99DC33AB0}" destId="{07093EBC-B736-44A1-9074-1B4B0E9DE851}" srcOrd="2" destOrd="0" presId="urn:microsoft.com/office/officeart/2005/8/layout/vList4"/>
    <dgm:cxn modelId="{0404F76F-E1D0-48FD-AD03-C29DB6276D92}" type="presParOf" srcId="{B49D3AEB-7F13-4CE8-ADBA-5AC97E723385}" destId="{FF2CB2DE-AF72-47B4-82D0-350A06226A10}" srcOrd="7" destOrd="0" presId="urn:microsoft.com/office/officeart/2005/8/layout/vList4"/>
    <dgm:cxn modelId="{9C070EAA-E7E0-4170-9C42-8C4C4346B43B}" type="presParOf" srcId="{B49D3AEB-7F13-4CE8-ADBA-5AC97E723385}" destId="{E4D76B91-465E-4043-8FB0-1366DD06D23A}" srcOrd="8" destOrd="0" presId="urn:microsoft.com/office/officeart/2005/8/layout/vList4"/>
    <dgm:cxn modelId="{5C72F1B3-F344-4678-A890-653A349B507C}" type="presParOf" srcId="{E4D76B91-465E-4043-8FB0-1366DD06D23A}" destId="{DD8C840A-662C-43FB-8AE6-52F9483A51DF}" srcOrd="0" destOrd="0" presId="urn:microsoft.com/office/officeart/2005/8/layout/vList4"/>
    <dgm:cxn modelId="{54742C96-61ED-4CBD-BEAD-B30C7DBCE925}" type="presParOf" srcId="{E4D76B91-465E-4043-8FB0-1366DD06D23A}" destId="{796BD33B-F7B9-4E3E-A300-F0A615A84314}" srcOrd="1" destOrd="0" presId="urn:microsoft.com/office/officeart/2005/8/layout/vList4"/>
    <dgm:cxn modelId="{B61AF48F-0159-49BA-8470-FDBCDC9BA5F7}" type="presParOf" srcId="{E4D76B91-465E-4043-8FB0-1366DD06D23A}" destId="{2152A5E5-82CB-4563-89A7-D2CDE4D775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CEC015-0951-4655-B1C0-FC20A864603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0249C1B-EE7C-4CAC-B15B-CCEB4AF4EE7E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MX" sz="3000" dirty="0" smtClean="0"/>
            <a:t>2. </a:t>
          </a:r>
          <a:r>
            <a:rPr lang="es-MX" sz="3000" dirty="0" smtClean="0"/>
            <a:t>Instrumentalizar  </a:t>
          </a:r>
          <a:r>
            <a:rPr lang="es-MX" sz="3000" dirty="0" smtClean="0"/>
            <a:t>cada etapa</a:t>
          </a:r>
          <a:endParaRPr lang="es-MX" sz="3000" dirty="0"/>
        </a:p>
      </dgm:t>
    </dgm:pt>
    <dgm:pt modelId="{264EEB5C-CAA2-4322-BBE0-F4B4377624C3}" type="parTrans" cxnId="{59FC388B-3B98-464B-BC84-A9282EFB21C5}">
      <dgm:prSet/>
      <dgm:spPr/>
      <dgm:t>
        <a:bodyPr/>
        <a:lstStyle/>
        <a:p>
          <a:endParaRPr lang="es-MX"/>
        </a:p>
      </dgm:t>
    </dgm:pt>
    <dgm:pt modelId="{5A12AB8D-E3B9-4B30-BA6C-0AAB6A414AB5}" type="sibTrans" cxnId="{59FC388B-3B98-464B-BC84-A9282EFB21C5}">
      <dgm:prSet/>
      <dgm:spPr/>
      <dgm:t>
        <a:bodyPr/>
        <a:lstStyle/>
        <a:p>
          <a:endParaRPr lang="es-MX"/>
        </a:p>
      </dgm:t>
    </dgm:pt>
    <dgm:pt modelId="{8804D049-1B0D-45BA-8B8B-932C6C0A5C8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3. </a:t>
          </a:r>
          <a:r>
            <a:rPr lang="es-MX" dirty="0" err="1" smtClean="0"/>
            <a:t>Mistagogía</a:t>
          </a:r>
          <a:r>
            <a:rPr lang="es-MX" dirty="0" smtClean="0"/>
            <a:t> permanente</a:t>
          </a:r>
          <a:endParaRPr lang="es-MX" dirty="0"/>
        </a:p>
      </dgm:t>
    </dgm:pt>
    <dgm:pt modelId="{C4E7CA6F-CF64-4F6C-BC64-F21FD780BF24}" type="parTrans" cxnId="{473DDA54-584D-46BA-A74A-533D6836433A}">
      <dgm:prSet/>
      <dgm:spPr/>
      <dgm:t>
        <a:bodyPr/>
        <a:lstStyle/>
        <a:p>
          <a:endParaRPr lang="es-MX"/>
        </a:p>
      </dgm:t>
    </dgm:pt>
    <dgm:pt modelId="{0BB4AC7E-6858-43A9-81F5-EE46E1B53A76}" type="sibTrans" cxnId="{473DDA54-584D-46BA-A74A-533D6836433A}">
      <dgm:prSet/>
      <dgm:spPr/>
      <dgm:t>
        <a:bodyPr/>
        <a:lstStyle/>
        <a:p>
          <a:endParaRPr lang="es-MX"/>
        </a:p>
      </dgm:t>
    </dgm:pt>
    <dgm:pt modelId="{26710DEB-4C3C-4579-B0A9-3D2BD109FD34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MX" sz="3200" dirty="0" smtClean="0"/>
            <a:t>1. Conocer o ir a las fuentes</a:t>
          </a:r>
          <a:endParaRPr lang="es-MX" sz="3200" dirty="0"/>
        </a:p>
      </dgm:t>
    </dgm:pt>
    <dgm:pt modelId="{8A4F1677-09D9-4489-BFBD-2EDBEAD5234F}" type="parTrans" cxnId="{3324BD9B-7DAF-4AEB-8886-189285FEC8EC}">
      <dgm:prSet/>
      <dgm:spPr/>
      <dgm:t>
        <a:bodyPr/>
        <a:lstStyle/>
        <a:p>
          <a:endParaRPr lang="es-MX"/>
        </a:p>
      </dgm:t>
    </dgm:pt>
    <dgm:pt modelId="{5371C02E-D034-49CC-8B87-97563AA01EC8}" type="sibTrans" cxnId="{3324BD9B-7DAF-4AEB-8886-189285FEC8EC}">
      <dgm:prSet/>
      <dgm:spPr/>
      <dgm:t>
        <a:bodyPr/>
        <a:lstStyle/>
        <a:p>
          <a:endParaRPr lang="es-MX"/>
        </a:p>
      </dgm:t>
    </dgm:pt>
    <dgm:pt modelId="{0908ED38-B8AA-4E82-957E-D32595A649E0}" type="pres">
      <dgm:prSet presAssocID="{5ECEC015-0951-4655-B1C0-FC20A864603D}" presName="compositeShape" presStyleCnt="0">
        <dgm:presLayoutVars>
          <dgm:chMax val="7"/>
          <dgm:dir/>
          <dgm:resizeHandles val="exact"/>
        </dgm:presLayoutVars>
      </dgm:prSet>
      <dgm:spPr/>
    </dgm:pt>
    <dgm:pt modelId="{13C19B8E-E9DA-483E-98B9-A42D6BB870CC}" type="pres">
      <dgm:prSet presAssocID="{5ECEC015-0951-4655-B1C0-FC20A864603D}" presName="wedge1" presStyleLbl="node1" presStyleIdx="0" presStyleCnt="3"/>
      <dgm:spPr/>
      <dgm:t>
        <a:bodyPr/>
        <a:lstStyle/>
        <a:p>
          <a:endParaRPr lang="es-MX"/>
        </a:p>
      </dgm:t>
    </dgm:pt>
    <dgm:pt modelId="{7A0FE773-7CAA-4DF2-AE0B-6A4516C3EDBA}" type="pres">
      <dgm:prSet presAssocID="{5ECEC015-0951-4655-B1C0-FC20A864603D}" presName="dummy1a" presStyleCnt="0"/>
      <dgm:spPr/>
    </dgm:pt>
    <dgm:pt modelId="{0693DB2D-F16F-4EE0-BE67-5FAA6B4CC604}" type="pres">
      <dgm:prSet presAssocID="{5ECEC015-0951-4655-B1C0-FC20A864603D}" presName="dummy1b" presStyleCnt="0"/>
      <dgm:spPr/>
    </dgm:pt>
    <dgm:pt modelId="{1AF17CF4-804D-42A8-84BD-C282DDD6E791}" type="pres">
      <dgm:prSet presAssocID="{5ECEC015-0951-4655-B1C0-FC20A864603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09FA9C-B31B-4E35-BC7E-ACB83C09AA86}" type="pres">
      <dgm:prSet presAssocID="{5ECEC015-0951-4655-B1C0-FC20A864603D}" presName="wedge2" presStyleLbl="node1" presStyleIdx="1" presStyleCnt="3"/>
      <dgm:spPr/>
      <dgm:t>
        <a:bodyPr/>
        <a:lstStyle/>
        <a:p>
          <a:endParaRPr lang="es-MX"/>
        </a:p>
      </dgm:t>
    </dgm:pt>
    <dgm:pt modelId="{22F40592-DB44-4245-B389-17B2838CE7D8}" type="pres">
      <dgm:prSet presAssocID="{5ECEC015-0951-4655-B1C0-FC20A864603D}" presName="dummy2a" presStyleCnt="0"/>
      <dgm:spPr/>
    </dgm:pt>
    <dgm:pt modelId="{58247CDE-4C79-41F6-AB75-470BB8237A7B}" type="pres">
      <dgm:prSet presAssocID="{5ECEC015-0951-4655-B1C0-FC20A864603D}" presName="dummy2b" presStyleCnt="0"/>
      <dgm:spPr/>
    </dgm:pt>
    <dgm:pt modelId="{BE8D266B-F047-47BF-9811-4CA3545A9719}" type="pres">
      <dgm:prSet presAssocID="{5ECEC015-0951-4655-B1C0-FC20A864603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DC10B0-16E9-4382-BA1F-2F4824E3C72C}" type="pres">
      <dgm:prSet presAssocID="{5ECEC015-0951-4655-B1C0-FC20A864603D}" presName="wedge3" presStyleLbl="node1" presStyleIdx="2" presStyleCnt="3"/>
      <dgm:spPr/>
      <dgm:t>
        <a:bodyPr/>
        <a:lstStyle/>
        <a:p>
          <a:endParaRPr lang="es-MX"/>
        </a:p>
      </dgm:t>
    </dgm:pt>
    <dgm:pt modelId="{A432C7E6-E8FF-42F2-9D45-7714E77D1DB5}" type="pres">
      <dgm:prSet presAssocID="{5ECEC015-0951-4655-B1C0-FC20A864603D}" presName="dummy3a" presStyleCnt="0"/>
      <dgm:spPr/>
    </dgm:pt>
    <dgm:pt modelId="{5F0520D7-3625-4223-AECB-A40EF1C20F56}" type="pres">
      <dgm:prSet presAssocID="{5ECEC015-0951-4655-B1C0-FC20A864603D}" presName="dummy3b" presStyleCnt="0"/>
      <dgm:spPr/>
    </dgm:pt>
    <dgm:pt modelId="{E6BEA091-F772-4F4D-970E-8532CB2563AB}" type="pres">
      <dgm:prSet presAssocID="{5ECEC015-0951-4655-B1C0-FC20A864603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2D47D8-4632-46BA-B606-359E18E58639}" type="pres">
      <dgm:prSet presAssocID="{5A12AB8D-E3B9-4B30-BA6C-0AAB6A414AB5}" presName="arrowWedge1" presStyleLbl="fgSibTrans2D1" presStyleIdx="0" presStyleCnt="3"/>
      <dgm:spPr/>
    </dgm:pt>
    <dgm:pt modelId="{8F8D5786-6290-4EA4-9DFD-C77422266089}" type="pres">
      <dgm:prSet presAssocID="{0BB4AC7E-6858-43A9-81F5-EE46E1B53A76}" presName="arrowWedge2" presStyleLbl="fgSibTrans2D1" presStyleIdx="1" presStyleCnt="3"/>
      <dgm:spPr/>
    </dgm:pt>
    <dgm:pt modelId="{6F8E5B82-2829-42EF-BD86-FE6B4B4C690E}" type="pres">
      <dgm:prSet presAssocID="{5371C02E-D034-49CC-8B87-97563AA01EC8}" presName="arrowWedge3" presStyleLbl="fgSibTrans2D1" presStyleIdx="2" presStyleCnt="3"/>
      <dgm:spPr/>
    </dgm:pt>
  </dgm:ptLst>
  <dgm:cxnLst>
    <dgm:cxn modelId="{62E7C3D0-7EE1-41C5-BE29-455732F863D1}" type="presOf" srcId="{8804D049-1B0D-45BA-8B8B-932C6C0A5C81}" destId="{BE8D266B-F047-47BF-9811-4CA3545A9719}" srcOrd="1" destOrd="0" presId="urn:microsoft.com/office/officeart/2005/8/layout/cycle8"/>
    <dgm:cxn modelId="{639DAF01-3FA9-47AC-ACC6-713CAB517855}" type="presOf" srcId="{5ECEC015-0951-4655-B1C0-FC20A864603D}" destId="{0908ED38-B8AA-4E82-957E-D32595A649E0}" srcOrd="0" destOrd="0" presId="urn:microsoft.com/office/officeart/2005/8/layout/cycle8"/>
    <dgm:cxn modelId="{192863A0-F229-4CC7-8117-983F9E48B0FA}" type="presOf" srcId="{26710DEB-4C3C-4579-B0A9-3D2BD109FD34}" destId="{3EDC10B0-16E9-4382-BA1F-2F4824E3C72C}" srcOrd="0" destOrd="0" presId="urn:microsoft.com/office/officeart/2005/8/layout/cycle8"/>
    <dgm:cxn modelId="{473DDA54-584D-46BA-A74A-533D6836433A}" srcId="{5ECEC015-0951-4655-B1C0-FC20A864603D}" destId="{8804D049-1B0D-45BA-8B8B-932C6C0A5C81}" srcOrd="1" destOrd="0" parTransId="{C4E7CA6F-CF64-4F6C-BC64-F21FD780BF24}" sibTransId="{0BB4AC7E-6858-43A9-81F5-EE46E1B53A76}"/>
    <dgm:cxn modelId="{59FC388B-3B98-464B-BC84-A9282EFB21C5}" srcId="{5ECEC015-0951-4655-B1C0-FC20A864603D}" destId="{A0249C1B-EE7C-4CAC-B15B-CCEB4AF4EE7E}" srcOrd="0" destOrd="0" parTransId="{264EEB5C-CAA2-4322-BBE0-F4B4377624C3}" sibTransId="{5A12AB8D-E3B9-4B30-BA6C-0AAB6A414AB5}"/>
    <dgm:cxn modelId="{3A2BBC31-7A73-47EB-BA1F-9867CCDAB859}" type="presOf" srcId="{A0249C1B-EE7C-4CAC-B15B-CCEB4AF4EE7E}" destId="{13C19B8E-E9DA-483E-98B9-A42D6BB870CC}" srcOrd="0" destOrd="0" presId="urn:microsoft.com/office/officeart/2005/8/layout/cycle8"/>
    <dgm:cxn modelId="{3324BD9B-7DAF-4AEB-8886-189285FEC8EC}" srcId="{5ECEC015-0951-4655-B1C0-FC20A864603D}" destId="{26710DEB-4C3C-4579-B0A9-3D2BD109FD34}" srcOrd="2" destOrd="0" parTransId="{8A4F1677-09D9-4489-BFBD-2EDBEAD5234F}" sibTransId="{5371C02E-D034-49CC-8B87-97563AA01EC8}"/>
    <dgm:cxn modelId="{CFB3B1CE-3750-47F0-8313-18DD27CDCB90}" type="presOf" srcId="{26710DEB-4C3C-4579-B0A9-3D2BD109FD34}" destId="{E6BEA091-F772-4F4D-970E-8532CB2563AB}" srcOrd="1" destOrd="0" presId="urn:microsoft.com/office/officeart/2005/8/layout/cycle8"/>
    <dgm:cxn modelId="{7659F19D-726A-4ACA-A58A-735B39F4E587}" type="presOf" srcId="{8804D049-1B0D-45BA-8B8B-932C6C0A5C81}" destId="{0309FA9C-B31B-4E35-BC7E-ACB83C09AA86}" srcOrd="0" destOrd="0" presId="urn:microsoft.com/office/officeart/2005/8/layout/cycle8"/>
    <dgm:cxn modelId="{A18814DE-DD81-475B-972C-12957C560188}" type="presOf" srcId="{A0249C1B-EE7C-4CAC-B15B-CCEB4AF4EE7E}" destId="{1AF17CF4-804D-42A8-84BD-C282DDD6E791}" srcOrd="1" destOrd="0" presId="urn:microsoft.com/office/officeart/2005/8/layout/cycle8"/>
    <dgm:cxn modelId="{C8B37F06-5398-4BD8-8F6D-D1E3A6BEE27C}" type="presParOf" srcId="{0908ED38-B8AA-4E82-957E-D32595A649E0}" destId="{13C19B8E-E9DA-483E-98B9-A42D6BB870CC}" srcOrd="0" destOrd="0" presId="urn:microsoft.com/office/officeart/2005/8/layout/cycle8"/>
    <dgm:cxn modelId="{04860121-8EFC-4D64-9313-0C4FAB5BADA2}" type="presParOf" srcId="{0908ED38-B8AA-4E82-957E-D32595A649E0}" destId="{7A0FE773-7CAA-4DF2-AE0B-6A4516C3EDBA}" srcOrd="1" destOrd="0" presId="urn:microsoft.com/office/officeart/2005/8/layout/cycle8"/>
    <dgm:cxn modelId="{9074A505-FB27-4C23-AFA4-95B542ED69D7}" type="presParOf" srcId="{0908ED38-B8AA-4E82-957E-D32595A649E0}" destId="{0693DB2D-F16F-4EE0-BE67-5FAA6B4CC604}" srcOrd="2" destOrd="0" presId="urn:microsoft.com/office/officeart/2005/8/layout/cycle8"/>
    <dgm:cxn modelId="{8FD29D98-F97B-4D9E-B274-3F0717812892}" type="presParOf" srcId="{0908ED38-B8AA-4E82-957E-D32595A649E0}" destId="{1AF17CF4-804D-42A8-84BD-C282DDD6E791}" srcOrd="3" destOrd="0" presId="urn:microsoft.com/office/officeart/2005/8/layout/cycle8"/>
    <dgm:cxn modelId="{CF79BAD1-EF31-4138-9C1C-9BC7FF17BD11}" type="presParOf" srcId="{0908ED38-B8AA-4E82-957E-D32595A649E0}" destId="{0309FA9C-B31B-4E35-BC7E-ACB83C09AA86}" srcOrd="4" destOrd="0" presId="urn:microsoft.com/office/officeart/2005/8/layout/cycle8"/>
    <dgm:cxn modelId="{D0828776-21CB-47C8-8340-98B1FFBBDF61}" type="presParOf" srcId="{0908ED38-B8AA-4E82-957E-D32595A649E0}" destId="{22F40592-DB44-4245-B389-17B2838CE7D8}" srcOrd="5" destOrd="0" presId="urn:microsoft.com/office/officeart/2005/8/layout/cycle8"/>
    <dgm:cxn modelId="{3C9586CC-A344-4EAD-A0CD-93790A354C37}" type="presParOf" srcId="{0908ED38-B8AA-4E82-957E-D32595A649E0}" destId="{58247CDE-4C79-41F6-AB75-470BB8237A7B}" srcOrd="6" destOrd="0" presId="urn:microsoft.com/office/officeart/2005/8/layout/cycle8"/>
    <dgm:cxn modelId="{D9AB409C-5A54-44CA-89A2-FBF7E92CBC9C}" type="presParOf" srcId="{0908ED38-B8AA-4E82-957E-D32595A649E0}" destId="{BE8D266B-F047-47BF-9811-4CA3545A9719}" srcOrd="7" destOrd="0" presId="urn:microsoft.com/office/officeart/2005/8/layout/cycle8"/>
    <dgm:cxn modelId="{94FEF646-393A-4FFC-A7C4-F9D95C012728}" type="presParOf" srcId="{0908ED38-B8AA-4E82-957E-D32595A649E0}" destId="{3EDC10B0-16E9-4382-BA1F-2F4824E3C72C}" srcOrd="8" destOrd="0" presId="urn:microsoft.com/office/officeart/2005/8/layout/cycle8"/>
    <dgm:cxn modelId="{E83C911F-E190-4783-99D9-41B4043EFD96}" type="presParOf" srcId="{0908ED38-B8AA-4E82-957E-D32595A649E0}" destId="{A432C7E6-E8FF-42F2-9D45-7714E77D1DB5}" srcOrd="9" destOrd="0" presId="urn:microsoft.com/office/officeart/2005/8/layout/cycle8"/>
    <dgm:cxn modelId="{33CB6AC0-06E1-4A0A-BB8F-C33E37E828C0}" type="presParOf" srcId="{0908ED38-B8AA-4E82-957E-D32595A649E0}" destId="{5F0520D7-3625-4223-AECB-A40EF1C20F56}" srcOrd="10" destOrd="0" presId="urn:microsoft.com/office/officeart/2005/8/layout/cycle8"/>
    <dgm:cxn modelId="{183CBE86-54FC-4593-80A6-C015DC846259}" type="presParOf" srcId="{0908ED38-B8AA-4E82-957E-D32595A649E0}" destId="{E6BEA091-F772-4F4D-970E-8532CB2563AB}" srcOrd="11" destOrd="0" presId="urn:microsoft.com/office/officeart/2005/8/layout/cycle8"/>
    <dgm:cxn modelId="{67D3128D-CFB8-40EF-BC61-F7B0E4CCFB67}" type="presParOf" srcId="{0908ED38-B8AA-4E82-957E-D32595A649E0}" destId="{0C2D47D8-4632-46BA-B606-359E18E58639}" srcOrd="12" destOrd="0" presId="urn:microsoft.com/office/officeart/2005/8/layout/cycle8"/>
    <dgm:cxn modelId="{7FBD79F3-45FA-4F7A-983F-341B7BCF6AA5}" type="presParOf" srcId="{0908ED38-B8AA-4E82-957E-D32595A649E0}" destId="{8F8D5786-6290-4EA4-9DFD-C77422266089}" srcOrd="13" destOrd="0" presId="urn:microsoft.com/office/officeart/2005/8/layout/cycle8"/>
    <dgm:cxn modelId="{D7270853-5A1E-45A1-941E-3726855C4F1F}" type="presParOf" srcId="{0908ED38-B8AA-4E82-957E-D32595A649E0}" destId="{6F8E5B82-2829-42EF-BD86-FE6B4B4C690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410B84-1291-42D3-8AAC-2CFD198F17E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DECF00-C3B1-4D76-A2C8-A24AD13AC2B6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1.Directorium </a:t>
          </a:r>
          <a:r>
            <a:rPr lang="es-MX" dirty="0" err="1" smtClean="0"/>
            <a:t>Catecheticum</a:t>
          </a:r>
          <a:r>
            <a:rPr lang="es-MX" dirty="0" smtClean="0"/>
            <a:t> 1971</a:t>
          </a:r>
          <a:endParaRPr lang="es-MX" dirty="0"/>
        </a:p>
      </dgm:t>
    </dgm:pt>
    <dgm:pt modelId="{F4E5434D-F1A0-4ECE-89EF-572C879AE0C2}" type="parTrans" cxnId="{7AB66323-5926-4ED1-AB71-1F05696BDF6E}">
      <dgm:prSet/>
      <dgm:spPr/>
      <dgm:t>
        <a:bodyPr/>
        <a:lstStyle/>
        <a:p>
          <a:endParaRPr lang="es-MX"/>
        </a:p>
      </dgm:t>
    </dgm:pt>
    <dgm:pt modelId="{A52ACD98-9EFA-474B-93F7-C38575FF2C7B}" type="sibTrans" cxnId="{7AB66323-5926-4ED1-AB71-1F05696BDF6E}">
      <dgm:prSet/>
      <dgm:spPr/>
      <dgm:t>
        <a:bodyPr/>
        <a:lstStyle/>
        <a:p>
          <a:endParaRPr lang="es-MX"/>
        </a:p>
      </dgm:t>
    </dgm:pt>
    <dgm:pt modelId="{0421F2E6-68E6-402C-9E7D-64078DE20D1F}">
      <dgm:prSet phldrT="[Texto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2. RICA  1972</a:t>
          </a:r>
          <a:endParaRPr lang="es-MX" dirty="0"/>
        </a:p>
      </dgm:t>
    </dgm:pt>
    <dgm:pt modelId="{81B08B13-6FBB-46DF-8CB9-18CDF75B602F}" type="parTrans" cxnId="{1958BE01-C9DB-443C-A2CA-FF3B21CF2B87}">
      <dgm:prSet/>
      <dgm:spPr/>
      <dgm:t>
        <a:bodyPr/>
        <a:lstStyle/>
        <a:p>
          <a:endParaRPr lang="es-MX"/>
        </a:p>
      </dgm:t>
    </dgm:pt>
    <dgm:pt modelId="{57E2E466-94CA-4A80-8153-F70D5F353F3E}" type="sibTrans" cxnId="{1958BE01-C9DB-443C-A2CA-FF3B21CF2B87}">
      <dgm:prSet/>
      <dgm:spPr/>
      <dgm:t>
        <a:bodyPr/>
        <a:lstStyle/>
        <a:p>
          <a:endParaRPr lang="es-MX"/>
        </a:p>
      </dgm:t>
    </dgm:pt>
    <dgm:pt modelId="{108C230D-0534-4961-BD36-353AD0086254}">
      <dgm:prSet phldrT="[Texto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s-MX" dirty="0" smtClean="0">
              <a:solidFill>
                <a:srgbClr val="FF0000"/>
              </a:solidFill>
            </a:rPr>
            <a:t>3. </a:t>
          </a:r>
          <a:r>
            <a:rPr lang="es-MX" dirty="0" err="1" smtClean="0">
              <a:solidFill>
                <a:srgbClr val="FF0000"/>
              </a:solidFill>
            </a:rPr>
            <a:t>Evangelii</a:t>
          </a:r>
          <a:r>
            <a:rPr lang="es-MX" dirty="0" smtClean="0">
              <a:solidFill>
                <a:srgbClr val="FF0000"/>
              </a:solidFill>
            </a:rPr>
            <a:t> </a:t>
          </a:r>
          <a:r>
            <a:rPr lang="es-MX" dirty="0" err="1" smtClean="0">
              <a:solidFill>
                <a:srgbClr val="FF0000"/>
              </a:solidFill>
            </a:rPr>
            <a:t>Nuntiandi</a:t>
          </a:r>
          <a:r>
            <a:rPr lang="es-MX" dirty="0" smtClean="0">
              <a:solidFill>
                <a:srgbClr val="FF0000"/>
              </a:solidFill>
            </a:rPr>
            <a:t>  1975, n.44</a:t>
          </a:r>
          <a:endParaRPr lang="es-MX" dirty="0">
            <a:solidFill>
              <a:srgbClr val="FF0000"/>
            </a:solidFill>
          </a:endParaRPr>
        </a:p>
      </dgm:t>
    </dgm:pt>
    <dgm:pt modelId="{9C0207AF-C55C-4C39-BA6D-66C2080B125E}" type="parTrans" cxnId="{4E548CFF-25F1-483B-8A2A-DCAE20414A7A}">
      <dgm:prSet/>
      <dgm:spPr/>
      <dgm:t>
        <a:bodyPr/>
        <a:lstStyle/>
        <a:p>
          <a:endParaRPr lang="es-MX"/>
        </a:p>
      </dgm:t>
    </dgm:pt>
    <dgm:pt modelId="{175737E9-F0F9-4864-B0E6-F96834F047DC}" type="sibTrans" cxnId="{4E548CFF-25F1-483B-8A2A-DCAE20414A7A}">
      <dgm:prSet/>
      <dgm:spPr/>
      <dgm:t>
        <a:bodyPr/>
        <a:lstStyle/>
        <a:p>
          <a:endParaRPr lang="es-MX"/>
        </a:p>
      </dgm:t>
    </dgm:pt>
    <dgm:pt modelId="{5C36EBE4-83A9-495D-A6B9-38D9534E3E1D}">
      <dgm:prSet phldrT="[Texto]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4. </a:t>
          </a:r>
          <a:r>
            <a:rPr lang="es-MX" dirty="0" err="1" smtClean="0"/>
            <a:t>Catechesi</a:t>
          </a:r>
          <a:r>
            <a:rPr lang="es-MX" dirty="0" smtClean="0"/>
            <a:t> </a:t>
          </a:r>
          <a:r>
            <a:rPr lang="es-MX" dirty="0" err="1" smtClean="0"/>
            <a:t>tradendae</a:t>
          </a:r>
          <a:r>
            <a:rPr lang="es-MX" dirty="0" smtClean="0"/>
            <a:t> (1979) n. 44</a:t>
          </a:r>
          <a:endParaRPr lang="es-MX" dirty="0"/>
        </a:p>
      </dgm:t>
    </dgm:pt>
    <dgm:pt modelId="{ED1430C9-BD95-484F-8C3F-9F7238CFDA26}" type="parTrans" cxnId="{64EAFEB8-79BD-46B0-8BE8-E5CD80DCD474}">
      <dgm:prSet/>
      <dgm:spPr/>
      <dgm:t>
        <a:bodyPr/>
        <a:lstStyle/>
        <a:p>
          <a:endParaRPr lang="es-MX"/>
        </a:p>
      </dgm:t>
    </dgm:pt>
    <dgm:pt modelId="{711FABB5-BA81-421B-9826-AE8D87059117}" type="sibTrans" cxnId="{64EAFEB8-79BD-46B0-8BE8-E5CD80DCD474}">
      <dgm:prSet/>
      <dgm:spPr/>
      <dgm:t>
        <a:bodyPr/>
        <a:lstStyle/>
        <a:p>
          <a:endParaRPr lang="es-MX"/>
        </a:p>
      </dgm:t>
    </dgm:pt>
    <dgm:pt modelId="{AEB2F1A5-BB3B-4DD1-90D1-BEDC3DF3C706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 smtClean="0">
              <a:solidFill>
                <a:srgbClr val="FFFF00"/>
              </a:solidFill>
            </a:rPr>
            <a:t>5. </a:t>
          </a:r>
          <a:r>
            <a:rPr lang="es-MX" b="1" dirty="0" err="1" smtClean="0">
              <a:solidFill>
                <a:srgbClr val="FFFF00"/>
              </a:solidFill>
            </a:rPr>
            <a:t>Redemptoris</a:t>
          </a:r>
          <a:r>
            <a:rPr lang="es-MX" b="1" dirty="0" smtClean="0">
              <a:solidFill>
                <a:srgbClr val="FFFF00"/>
              </a:solidFill>
            </a:rPr>
            <a:t> </a:t>
          </a:r>
          <a:r>
            <a:rPr lang="es-MX" b="1" dirty="0" err="1" smtClean="0">
              <a:solidFill>
                <a:srgbClr val="FFFF00"/>
              </a:solidFill>
            </a:rPr>
            <a:t>missio</a:t>
          </a:r>
          <a:r>
            <a:rPr lang="es-MX" b="1" dirty="0" smtClean="0">
              <a:solidFill>
                <a:srgbClr val="FFFF00"/>
              </a:solidFill>
            </a:rPr>
            <a:t> (1990) n. 33</a:t>
          </a:r>
          <a:endParaRPr lang="es-MX" b="1" dirty="0">
            <a:solidFill>
              <a:srgbClr val="FFFF00"/>
            </a:solidFill>
          </a:endParaRPr>
        </a:p>
      </dgm:t>
    </dgm:pt>
    <dgm:pt modelId="{378F80FA-859F-4474-BB74-8796B5B8C95F}" type="parTrans" cxnId="{686186C3-9DCE-4742-B3C5-6C5FBAE858FA}">
      <dgm:prSet/>
      <dgm:spPr/>
      <dgm:t>
        <a:bodyPr/>
        <a:lstStyle/>
        <a:p>
          <a:endParaRPr lang="es-MX"/>
        </a:p>
      </dgm:t>
    </dgm:pt>
    <dgm:pt modelId="{F5B34FE1-C11E-40D4-8C85-7D76DA23D51A}" type="sibTrans" cxnId="{686186C3-9DCE-4742-B3C5-6C5FBAE858FA}">
      <dgm:prSet/>
      <dgm:spPr/>
      <dgm:t>
        <a:bodyPr/>
        <a:lstStyle/>
        <a:p>
          <a:endParaRPr lang="es-MX"/>
        </a:p>
      </dgm:t>
    </dgm:pt>
    <dgm:pt modelId="{8376673B-88F7-42F7-A5A2-84C71D6B4A3E}">
      <dgm:prSet phldrT="[Texto]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5. </a:t>
          </a:r>
          <a:r>
            <a:rPr lang="es-MX" dirty="0" err="1" smtClean="0"/>
            <a:t>Christifideles</a:t>
          </a:r>
          <a:r>
            <a:rPr lang="es-MX" dirty="0" smtClean="0"/>
            <a:t> </a:t>
          </a:r>
          <a:r>
            <a:rPr lang="es-MX" dirty="0" err="1" smtClean="0"/>
            <a:t>laici</a:t>
          </a:r>
          <a:r>
            <a:rPr lang="es-MX" dirty="0" smtClean="0"/>
            <a:t> (1988) n. 61</a:t>
          </a:r>
          <a:endParaRPr lang="es-MX" dirty="0"/>
        </a:p>
      </dgm:t>
    </dgm:pt>
    <dgm:pt modelId="{B0A5C7AC-A408-454C-AB29-FF140E760E83}" type="parTrans" cxnId="{7FFDCB18-D540-441C-9548-26A6E3853B60}">
      <dgm:prSet/>
      <dgm:spPr/>
      <dgm:t>
        <a:bodyPr/>
        <a:lstStyle/>
        <a:p>
          <a:endParaRPr lang="es-MX"/>
        </a:p>
      </dgm:t>
    </dgm:pt>
    <dgm:pt modelId="{02AD5F2C-B89B-4C5F-B107-C7485E70ED02}" type="sibTrans" cxnId="{7FFDCB18-D540-441C-9548-26A6E3853B60}">
      <dgm:prSet/>
      <dgm:spPr/>
      <dgm:t>
        <a:bodyPr/>
        <a:lstStyle/>
        <a:p>
          <a:endParaRPr lang="es-MX"/>
        </a:p>
      </dgm:t>
    </dgm:pt>
    <dgm:pt modelId="{A5F35DD4-F314-4DC3-9CF2-8E12A0F26AD2}">
      <dgm:prSet phldrT="[Texto]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</dgm:spPr>
      <dgm:t>
        <a:bodyPr/>
        <a:lstStyle/>
        <a:p>
          <a:r>
            <a:rPr lang="es-MX" dirty="0" smtClean="0">
              <a:solidFill>
                <a:srgbClr val="800000"/>
              </a:solidFill>
            </a:rPr>
            <a:t>6. </a:t>
          </a:r>
          <a:r>
            <a:rPr lang="es-MX" dirty="0" err="1" smtClean="0">
              <a:solidFill>
                <a:srgbClr val="800000"/>
              </a:solidFill>
            </a:rPr>
            <a:t>Familiaris</a:t>
          </a:r>
          <a:r>
            <a:rPr lang="es-MX" dirty="0" smtClean="0">
              <a:solidFill>
                <a:srgbClr val="800000"/>
              </a:solidFill>
            </a:rPr>
            <a:t> </a:t>
          </a:r>
          <a:r>
            <a:rPr lang="es-MX" dirty="0" err="1" smtClean="0">
              <a:solidFill>
                <a:srgbClr val="800000"/>
              </a:solidFill>
            </a:rPr>
            <a:t>consortio</a:t>
          </a:r>
          <a:r>
            <a:rPr lang="es-MX" dirty="0" smtClean="0">
              <a:solidFill>
                <a:srgbClr val="800000"/>
              </a:solidFill>
            </a:rPr>
            <a:t> (1981) n. 66</a:t>
          </a:r>
          <a:endParaRPr lang="es-MX" dirty="0">
            <a:solidFill>
              <a:srgbClr val="800000"/>
            </a:solidFill>
          </a:endParaRPr>
        </a:p>
      </dgm:t>
    </dgm:pt>
    <dgm:pt modelId="{92DA06F7-19F7-4748-A5D6-17AA7F136FCB}" type="parTrans" cxnId="{FE35B684-9E52-4F7E-A398-67A420E0CE70}">
      <dgm:prSet/>
      <dgm:spPr/>
      <dgm:t>
        <a:bodyPr/>
        <a:lstStyle/>
        <a:p>
          <a:endParaRPr lang="es-MX"/>
        </a:p>
      </dgm:t>
    </dgm:pt>
    <dgm:pt modelId="{9E1F5B83-CEC1-47C4-B5F3-818AFA938928}" type="sibTrans" cxnId="{FE35B684-9E52-4F7E-A398-67A420E0CE70}">
      <dgm:prSet/>
      <dgm:spPr/>
      <dgm:t>
        <a:bodyPr/>
        <a:lstStyle/>
        <a:p>
          <a:endParaRPr lang="es-MX"/>
        </a:p>
      </dgm:t>
    </dgm:pt>
    <dgm:pt modelId="{ECDC3289-86C6-4C1A-BF62-BB997DCDB263}">
      <dgm:prSet phldrT="[Texto]"/>
      <dgm:spPr>
        <a:blipFill rotWithShape="0">
          <a:blip xmlns:r="http://schemas.openxmlformats.org/officeDocument/2006/relationships" r:embed="rId7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7. CIC (1983 ) </a:t>
          </a:r>
          <a:r>
            <a:rPr lang="es-MX" dirty="0" err="1" smtClean="0"/>
            <a:t>cc.</a:t>
          </a:r>
          <a:r>
            <a:rPr lang="es-MX" dirty="0" smtClean="0"/>
            <a:t> 788-789; 851§1; 865.</a:t>
          </a:r>
          <a:endParaRPr lang="es-MX" dirty="0"/>
        </a:p>
      </dgm:t>
    </dgm:pt>
    <dgm:pt modelId="{806F3A67-B353-4F91-9895-1036518E4910}" type="parTrans" cxnId="{A38AC7BB-2A9F-44E5-95AF-288632031B0F}">
      <dgm:prSet/>
      <dgm:spPr/>
      <dgm:t>
        <a:bodyPr/>
        <a:lstStyle/>
        <a:p>
          <a:endParaRPr lang="es-MX"/>
        </a:p>
      </dgm:t>
    </dgm:pt>
    <dgm:pt modelId="{001AD6F0-6EDC-4914-A1E3-0E4AF8844EFB}" type="sibTrans" cxnId="{A38AC7BB-2A9F-44E5-95AF-288632031B0F}">
      <dgm:prSet/>
      <dgm:spPr/>
      <dgm:t>
        <a:bodyPr/>
        <a:lstStyle/>
        <a:p>
          <a:endParaRPr lang="es-MX"/>
        </a:p>
      </dgm:t>
    </dgm:pt>
    <dgm:pt modelId="{871ECEE0-F3F5-476F-89D4-AEA791138387}">
      <dgm:prSet phldrT="[Texto]"/>
      <dgm:spPr>
        <a:blipFill rotWithShape="0">
          <a:blip xmlns:r="http://schemas.openxmlformats.org/officeDocument/2006/relationships" r:embed="rId8"/>
          <a:tile tx="0" ty="0" sx="100000" sy="100000" flip="none" algn="tl"/>
        </a:blipFill>
      </dgm:spPr>
      <dgm:t>
        <a:bodyPr/>
        <a:lstStyle/>
        <a:p>
          <a:r>
            <a:rPr lang="es-MX" dirty="0" smtClean="0"/>
            <a:t>8. CCE ( 1992 ) 1231. 1253-1255</a:t>
          </a:r>
          <a:endParaRPr lang="es-MX" dirty="0"/>
        </a:p>
      </dgm:t>
    </dgm:pt>
    <dgm:pt modelId="{FEABC103-650C-43DD-A12B-BD9B97F54BDB}" type="parTrans" cxnId="{AE761DC8-5379-45CB-9F7B-B7BD082D7ED6}">
      <dgm:prSet/>
      <dgm:spPr/>
      <dgm:t>
        <a:bodyPr/>
        <a:lstStyle/>
        <a:p>
          <a:endParaRPr lang="es-MX"/>
        </a:p>
      </dgm:t>
    </dgm:pt>
    <dgm:pt modelId="{042B6695-0186-48FC-9561-23AAA33AD0AD}" type="sibTrans" cxnId="{AE761DC8-5379-45CB-9F7B-B7BD082D7ED6}">
      <dgm:prSet/>
      <dgm:spPr/>
      <dgm:t>
        <a:bodyPr/>
        <a:lstStyle/>
        <a:p>
          <a:endParaRPr lang="es-MX"/>
        </a:p>
      </dgm:t>
    </dgm:pt>
    <dgm:pt modelId="{58F97946-F94E-45ED-BDE3-7065234C39C0}" type="pres">
      <dgm:prSet presAssocID="{5A410B84-1291-42D3-8AAC-2CFD198F17E4}" presName="Name0" presStyleCnt="0">
        <dgm:presLayoutVars>
          <dgm:dir/>
          <dgm:resizeHandles/>
        </dgm:presLayoutVars>
      </dgm:prSet>
      <dgm:spPr/>
    </dgm:pt>
    <dgm:pt modelId="{BAF7A2C3-22F8-4966-9C25-C7A109EE4CAE}" type="pres">
      <dgm:prSet presAssocID="{3CDECF00-C3B1-4D76-A2C8-A24AD13AC2B6}" presName="compNode" presStyleCnt="0"/>
      <dgm:spPr/>
    </dgm:pt>
    <dgm:pt modelId="{79F20FA4-E041-48DC-98A2-7B3AE75AA8D3}" type="pres">
      <dgm:prSet presAssocID="{3CDECF00-C3B1-4D76-A2C8-A24AD13AC2B6}" presName="dummyConnPt" presStyleCnt="0"/>
      <dgm:spPr/>
    </dgm:pt>
    <dgm:pt modelId="{0305D0C4-2FF4-43B0-A6BF-C6F9770DF3DA}" type="pres">
      <dgm:prSet presAssocID="{3CDECF00-C3B1-4D76-A2C8-A24AD13AC2B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863B48-BB5D-4530-B74F-90FA0C8E9256}" type="pres">
      <dgm:prSet presAssocID="{A52ACD98-9EFA-474B-93F7-C38575FF2C7B}" presName="sibTrans" presStyleLbl="bgSibTrans2D1" presStyleIdx="0" presStyleCnt="8"/>
      <dgm:spPr/>
    </dgm:pt>
    <dgm:pt modelId="{5DDF5AB8-E28B-47FA-B991-1BADFFF67075}" type="pres">
      <dgm:prSet presAssocID="{0421F2E6-68E6-402C-9E7D-64078DE20D1F}" presName="compNode" presStyleCnt="0"/>
      <dgm:spPr/>
    </dgm:pt>
    <dgm:pt modelId="{410EA2E2-41C0-47D5-8A1F-C33162D17A59}" type="pres">
      <dgm:prSet presAssocID="{0421F2E6-68E6-402C-9E7D-64078DE20D1F}" presName="dummyConnPt" presStyleCnt="0"/>
      <dgm:spPr/>
    </dgm:pt>
    <dgm:pt modelId="{A1EB424C-F764-4694-87FC-EBED90F59660}" type="pres">
      <dgm:prSet presAssocID="{0421F2E6-68E6-402C-9E7D-64078DE20D1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9F3669-0825-4A73-98C8-A8752CB29B60}" type="pres">
      <dgm:prSet presAssocID="{57E2E466-94CA-4A80-8153-F70D5F353F3E}" presName="sibTrans" presStyleLbl="bgSibTrans2D1" presStyleIdx="1" presStyleCnt="8"/>
      <dgm:spPr/>
    </dgm:pt>
    <dgm:pt modelId="{3879ECE9-1900-485D-8B85-0C13F580C0FD}" type="pres">
      <dgm:prSet presAssocID="{108C230D-0534-4961-BD36-353AD0086254}" presName="compNode" presStyleCnt="0"/>
      <dgm:spPr/>
    </dgm:pt>
    <dgm:pt modelId="{BBF8F4F4-8193-4DBE-A20B-0C3509E29ADB}" type="pres">
      <dgm:prSet presAssocID="{108C230D-0534-4961-BD36-353AD0086254}" presName="dummyConnPt" presStyleCnt="0"/>
      <dgm:spPr/>
    </dgm:pt>
    <dgm:pt modelId="{EBC41A7D-984D-4CB3-810F-F5418EB67671}" type="pres">
      <dgm:prSet presAssocID="{108C230D-0534-4961-BD36-353AD0086254}" presName="node" presStyleLbl="node1" presStyleIdx="2" presStyleCnt="9" custLinFactNeighborX="-184" custLinFactNeighborY="-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CA2FAA-3383-4814-A405-10C8C545DAF6}" type="pres">
      <dgm:prSet presAssocID="{175737E9-F0F9-4864-B0E6-F96834F047DC}" presName="sibTrans" presStyleLbl="bgSibTrans2D1" presStyleIdx="2" presStyleCnt="8"/>
      <dgm:spPr/>
    </dgm:pt>
    <dgm:pt modelId="{0D082C9D-BC99-4120-A85B-30618F97FCF6}" type="pres">
      <dgm:prSet presAssocID="{5C36EBE4-83A9-495D-A6B9-38D9534E3E1D}" presName="compNode" presStyleCnt="0"/>
      <dgm:spPr/>
    </dgm:pt>
    <dgm:pt modelId="{D7797774-896A-4E74-9ADF-9BF06086D484}" type="pres">
      <dgm:prSet presAssocID="{5C36EBE4-83A9-495D-A6B9-38D9534E3E1D}" presName="dummyConnPt" presStyleCnt="0"/>
      <dgm:spPr/>
    </dgm:pt>
    <dgm:pt modelId="{9424EDA1-0E29-4DB5-8BB1-95CBE0AC2843}" type="pres">
      <dgm:prSet presAssocID="{5C36EBE4-83A9-495D-A6B9-38D9534E3E1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62554D-BF50-4588-BF54-0DAA0CB37808}" type="pres">
      <dgm:prSet presAssocID="{711FABB5-BA81-421B-9826-AE8D87059117}" presName="sibTrans" presStyleLbl="bgSibTrans2D1" presStyleIdx="3" presStyleCnt="8"/>
      <dgm:spPr/>
    </dgm:pt>
    <dgm:pt modelId="{0EB6B27E-2CD9-45BF-A193-780800F0BE6A}" type="pres">
      <dgm:prSet presAssocID="{AEB2F1A5-BB3B-4DD1-90D1-BEDC3DF3C706}" presName="compNode" presStyleCnt="0"/>
      <dgm:spPr/>
    </dgm:pt>
    <dgm:pt modelId="{923F98A7-CB31-44F2-9003-04A8ED16BB95}" type="pres">
      <dgm:prSet presAssocID="{AEB2F1A5-BB3B-4DD1-90D1-BEDC3DF3C706}" presName="dummyConnPt" presStyleCnt="0"/>
      <dgm:spPr/>
    </dgm:pt>
    <dgm:pt modelId="{2B5CC9CA-7902-426D-9A25-65787BE5196F}" type="pres">
      <dgm:prSet presAssocID="{AEB2F1A5-BB3B-4DD1-90D1-BEDC3DF3C70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A6D68D-9120-49BF-8BCF-2EF51EB8795C}" type="pres">
      <dgm:prSet presAssocID="{F5B34FE1-C11E-40D4-8C85-7D76DA23D51A}" presName="sibTrans" presStyleLbl="bgSibTrans2D1" presStyleIdx="4" presStyleCnt="8"/>
      <dgm:spPr/>
    </dgm:pt>
    <dgm:pt modelId="{5FEF9031-48FA-42BB-A7B9-B003EF899D71}" type="pres">
      <dgm:prSet presAssocID="{8376673B-88F7-42F7-A5A2-84C71D6B4A3E}" presName="compNode" presStyleCnt="0"/>
      <dgm:spPr/>
    </dgm:pt>
    <dgm:pt modelId="{487859D4-A0AC-45B6-A0F5-CE1BAF92CB2B}" type="pres">
      <dgm:prSet presAssocID="{8376673B-88F7-42F7-A5A2-84C71D6B4A3E}" presName="dummyConnPt" presStyleCnt="0"/>
      <dgm:spPr/>
    </dgm:pt>
    <dgm:pt modelId="{FB8FD298-0FE8-41EE-9223-7AB81DD76634}" type="pres">
      <dgm:prSet presAssocID="{8376673B-88F7-42F7-A5A2-84C71D6B4A3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705DB9-E796-4225-BDFD-FA2B0990B714}" type="pres">
      <dgm:prSet presAssocID="{02AD5F2C-B89B-4C5F-B107-C7485E70ED02}" presName="sibTrans" presStyleLbl="bgSibTrans2D1" presStyleIdx="5" presStyleCnt="8"/>
      <dgm:spPr/>
    </dgm:pt>
    <dgm:pt modelId="{BD023B5F-C24F-4068-BA4F-4EB12FD60C32}" type="pres">
      <dgm:prSet presAssocID="{A5F35DD4-F314-4DC3-9CF2-8E12A0F26AD2}" presName="compNode" presStyleCnt="0"/>
      <dgm:spPr/>
    </dgm:pt>
    <dgm:pt modelId="{8A7E5017-73A8-4CCE-A287-F3CC6187D4AD}" type="pres">
      <dgm:prSet presAssocID="{A5F35DD4-F314-4DC3-9CF2-8E12A0F26AD2}" presName="dummyConnPt" presStyleCnt="0"/>
      <dgm:spPr/>
    </dgm:pt>
    <dgm:pt modelId="{A3A3E2DD-32EA-4C47-AC02-BEBB5179B828}" type="pres">
      <dgm:prSet presAssocID="{A5F35DD4-F314-4DC3-9CF2-8E12A0F26AD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2407B6-0DCD-4AE1-8CC0-899469624FCB}" type="pres">
      <dgm:prSet presAssocID="{9E1F5B83-CEC1-47C4-B5F3-818AFA938928}" presName="sibTrans" presStyleLbl="bgSibTrans2D1" presStyleIdx="6" presStyleCnt="8"/>
      <dgm:spPr/>
    </dgm:pt>
    <dgm:pt modelId="{A4ED37FD-A16A-450A-B7C6-40AA7D34F582}" type="pres">
      <dgm:prSet presAssocID="{ECDC3289-86C6-4C1A-BF62-BB997DCDB263}" presName="compNode" presStyleCnt="0"/>
      <dgm:spPr/>
    </dgm:pt>
    <dgm:pt modelId="{C51AFEC8-7379-4F1C-82E6-6E4148344F8E}" type="pres">
      <dgm:prSet presAssocID="{ECDC3289-86C6-4C1A-BF62-BB997DCDB263}" presName="dummyConnPt" presStyleCnt="0"/>
      <dgm:spPr/>
    </dgm:pt>
    <dgm:pt modelId="{1999FE6A-5B73-4163-88B9-D077185E12F6}" type="pres">
      <dgm:prSet presAssocID="{ECDC3289-86C6-4C1A-BF62-BB997DCDB26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CBC7CD-9EEC-43A9-9162-522254301832}" type="pres">
      <dgm:prSet presAssocID="{001AD6F0-6EDC-4914-A1E3-0E4AF8844EFB}" presName="sibTrans" presStyleLbl="bgSibTrans2D1" presStyleIdx="7" presStyleCnt="8"/>
      <dgm:spPr/>
    </dgm:pt>
    <dgm:pt modelId="{A9E1A4CE-77F9-42F9-8F36-2B53EEBD029C}" type="pres">
      <dgm:prSet presAssocID="{871ECEE0-F3F5-476F-89D4-AEA791138387}" presName="compNode" presStyleCnt="0"/>
      <dgm:spPr/>
    </dgm:pt>
    <dgm:pt modelId="{E0AF75F2-FD52-4DD4-8ACB-1CC1391C3970}" type="pres">
      <dgm:prSet presAssocID="{871ECEE0-F3F5-476F-89D4-AEA791138387}" presName="dummyConnPt" presStyleCnt="0"/>
      <dgm:spPr/>
    </dgm:pt>
    <dgm:pt modelId="{3016551C-566D-424A-B694-1E94B2F8EF50}" type="pres">
      <dgm:prSet presAssocID="{871ECEE0-F3F5-476F-89D4-AEA79113838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EAFEB8-79BD-46B0-8BE8-E5CD80DCD474}" srcId="{5A410B84-1291-42D3-8AAC-2CFD198F17E4}" destId="{5C36EBE4-83A9-495D-A6B9-38D9534E3E1D}" srcOrd="3" destOrd="0" parTransId="{ED1430C9-BD95-484F-8C3F-9F7238CFDA26}" sibTransId="{711FABB5-BA81-421B-9826-AE8D87059117}"/>
    <dgm:cxn modelId="{A38AC7BB-2A9F-44E5-95AF-288632031B0F}" srcId="{5A410B84-1291-42D3-8AAC-2CFD198F17E4}" destId="{ECDC3289-86C6-4C1A-BF62-BB997DCDB263}" srcOrd="7" destOrd="0" parTransId="{806F3A67-B353-4F91-9895-1036518E4910}" sibTransId="{001AD6F0-6EDC-4914-A1E3-0E4AF8844EFB}"/>
    <dgm:cxn modelId="{91E875D7-087D-45BC-97F9-141895BB8C5F}" type="presOf" srcId="{871ECEE0-F3F5-476F-89D4-AEA791138387}" destId="{3016551C-566D-424A-B694-1E94B2F8EF50}" srcOrd="0" destOrd="0" presId="urn:microsoft.com/office/officeart/2005/8/layout/bProcess4"/>
    <dgm:cxn modelId="{1A6CEC1D-C23A-44D0-B47C-7C1E52812F3A}" type="presOf" srcId="{9E1F5B83-CEC1-47C4-B5F3-818AFA938928}" destId="{B82407B6-0DCD-4AE1-8CC0-899469624FCB}" srcOrd="0" destOrd="0" presId="urn:microsoft.com/office/officeart/2005/8/layout/bProcess4"/>
    <dgm:cxn modelId="{15F67651-4CB3-4F11-875F-3009C23E2BB9}" type="presOf" srcId="{57E2E466-94CA-4A80-8153-F70D5F353F3E}" destId="{2B9F3669-0825-4A73-98C8-A8752CB29B60}" srcOrd="0" destOrd="0" presId="urn:microsoft.com/office/officeart/2005/8/layout/bProcess4"/>
    <dgm:cxn modelId="{3728F671-B6D4-495E-A807-A9E4E965B286}" type="presOf" srcId="{02AD5F2C-B89B-4C5F-B107-C7485E70ED02}" destId="{B5705DB9-E796-4225-BDFD-FA2B0990B714}" srcOrd="0" destOrd="0" presId="urn:microsoft.com/office/officeart/2005/8/layout/bProcess4"/>
    <dgm:cxn modelId="{44C63C8A-0C25-4020-AB60-F425E5B1D118}" type="presOf" srcId="{001AD6F0-6EDC-4914-A1E3-0E4AF8844EFB}" destId="{9FCBC7CD-9EEC-43A9-9162-522254301832}" srcOrd="0" destOrd="0" presId="urn:microsoft.com/office/officeart/2005/8/layout/bProcess4"/>
    <dgm:cxn modelId="{1958BE01-C9DB-443C-A2CA-FF3B21CF2B87}" srcId="{5A410B84-1291-42D3-8AAC-2CFD198F17E4}" destId="{0421F2E6-68E6-402C-9E7D-64078DE20D1F}" srcOrd="1" destOrd="0" parTransId="{81B08B13-6FBB-46DF-8CB9-18CDF75B602F}" sibTransId="{57E2E466-94CA-4A80-8153-F70D5F353F3E}"/>
    <dgm:cxn modelId="{A49FAFB6-72CC-48CF-A7CC-E9FD0707CB3E}" type="presOf" srcId="{A52ACD98-9EFA-474B-93F7-C38575FF2C7B}" destId="{0E863B48-BB5D-4530-B74F-90FA0C8E9256}" srcOrd="0" destOrd="0" presId="urn:microsoft.com/office/officeart/2005/8/layout/bProcess4"/>
    <dgm:cxn modelId="{86514D36-6149-46A8-8297-EE56D84F2875}" type="presOf" srcId="{ECDC3289-86C6-4C1A-BF62-BB997DCDB263}" destId="{1999FE6A-5B73-4163-88B9-D077185E12F6}" srcOrd="0" destOrd="0" presId="urn:microsoft.com/office/officeart/2005/8/layout/bProcess4"/>
    <dgm:cxn modelId="{E89E71BE-5B9A-4956-ACFA-7D320C6B7B08}" type="presOf" srcId="{5C36EBE4-83A9-495D-A6B9-38D9534E3E1D}" destId="{9424EDA1-0E29-4DB5-8BB1-95CBE0AC2843}" srcOrd="0" destOrd="0" presId="urn:microsoft.com/office/officeart/2005/8/layout/bProcess4"/>
    <dgm:cxn modelId="{22580304-11AD-4650-905E-4AE20CAE1E82}" type="presOf" srcId="{8376673B-88F7-42F7-A5A2-84C71D6B4A3E}" destId="{FB8FD298-0FE8-41EE-9223-7AB81DD76634}" srcOrd="0" destOrd="0" presId="urn:microsoft.com/office/officeart/2005/8/layout/bProcess4"/>
    <dgm:cxn modelId="{B5D7AA21-3BD0-4950-8C91-A36A55E3978C}" type="presOf" srcId="{A5F35DD4-F314-4DC3-9CF2-8E12A0F26AD2}" destId="{A3A3E2DD-32EA-4C47-AC02-BEBB5179B828}" srcOrd="0" destOrd="0" presId="urn:microsoft.com/office/officeart/2005/8/layout/bProcess4"/>
    <dgm:cxn modelId="{679A8866-FA13-430E-A1E5-2DAD8C4D017C}" type="presOf" srcId="{5A410B84-1291-42D3-8AAC-2CFD198F17E4}" destId="{58F97946-F94E-45ED-BDE3-7065234C39C0}" srcOrd="0" destOrd="0" presId="urn:microsoft.com/office/officeart/2005/8/layout/bProcess4"/>
    <dgm:cxn modelId="{AE761DC8-5379-45CB-9F7B-B7BD082D7ED6}" srcId="{5A410B84-1291-42D3-8AAC-2CFD198F17E4}" destId="{871ECEE0-F3F5-476F-89D4-AEA791138387}" srcOrd="8" destOrd="0" parTransId="{FEABC103-650C-43DD-A12B-BD9B97F54BDB}" sibTransId="{042B6695-0186-48FC-9561-23AAA33AD0AD}"/>
    <dgm:cxn modelId="{A1903469-FF87-441A-96D4-AB2194EDDA4C}" type="presOf" srcId="{175737E9-F0F9-4864-B0E6-F96834F047DC}" destId="{C1CA2FAA-3383-4814-A405-10C8C545DAF6}" srcOrd="0" destOrd="0" presId="urn:microsoft.com/office/officeart/2005/8/layout/bProcess4"/>
    <dgm:cxn modelId="{7785B3A9-CC88-4F02-8981-EB9E513D71A6}" type="presOf" srcId="{108C230D-0534-4961-BD36-353AD0086254}" destId="{EBC41A7D-984D-4CB3-810F-F5418EB67671}" srcOrd="0" destOrd="0" presId="urn:microsoft.com/office/officeart/2005/8/layout/bProcess4"/>
    <dgm:cxn modelId="{4E548CFF-25F1-483B-8A2A-DCAE20414A7A}" srcId="{5A410B84-1291-42D3-8AAC-2CFD198F17E4}" destId="{108C230D-0534-4961-BD36-353AD0086254}" srcOrd="2" destOrd="0" parTransId="{9C0207AF-C55C-4C39-BA6D-66C2080B125E}" sibTransId="{175737E9-F0F9-4864-B0E6-F96834F047DC}"/>
    <dgm:cxn modelId="{3909A88C-327A-4DFA-A3CB-8D4BA3BB8972}" type="presOf" srcId="{AEB2F1A5-BB3B-4DD1-90D1-BEDC3DF3C706}" destId="{2B5CC9CA-7902-426D-9A25-65787BE5196F}" srcOrd="0" destOrd="0" presId="urn:microsoft.com/office/officeart/2005/8/layout/bProcess4"/>
    <dgm:cxn modelId="{35A1EEF4-2FBE-43AC-845C-44E9EFC6CC2D}" type="presOf" srcId="{711FABB5-BA81-421B-9826-AE8D87059117}" destId="{1F62554D-BF50-4588-BF54-0DAA0CB37808}" srcOrd="0" destOrd="0" presId="urn:microsoft.com/office/officeart/2005/8/layout/bProcess4"/>
    <dgm:cxn modelId="{7FFDCB18-D540-441C-9548-26A6E3853B60}" srcId="{5A410B84-1291-42D3-8AAC-2CFD198F17E4}" destId="{8376673B-88F7-42F7-A5A2-84C71D6B4A3E}" srcOrd="5" destOrd="0" parTransId="{B0A5C7AC-A408-454C-AB29-FF140E760E83}" sibTransId="{02AD5F2C-B89B-4C5F-B107-C7485E70ED02}"/>
    <dgm:cxn modelId="{7AB66323-5926-4ED1-AB71-1F05696BDF6E}" srcId="{5A410B84-1291-42D3-8AAC-2CFD198F17E4}" destId="{3CDECF00-C3B1-4D76-A2C8-A24AD13AC2B6}" srcOrd="0" destOrd="0" parTransId="{F4E5434D-F1A0-4ECE-89EF-572C879AE0C2}" sibTransId="{A52ACD98-9EFA-474B-93F7-C38575FF2C7B}"/>
    <dgm:cxn modelId="{6822EEE8-E048-4E5D-8896-ACC892A6672A}" type="presOf" srcId="{0421F2E6-68E6-402C-9E7D-64078DE20D1F}" destId="{A1EB424C-F764-4694-87FC-EBED90F59660}" srcOrd="0" destOrd="0" presId="urn:microsoft.com/office/officeart/2005/8/layout/bProcess4"/>
    <dgm:cxn modelId="{FE35B684-9E52-4F7E-A398-67A420E0CE70}" srcId="{5A410B84-1291-42D3-8AAC-2CFD198F17E4}" destId="{A5F35DD4-F314-4DC3-9CF2-8E12A0F26AD2}" srcOrd="6" destOrd="0" parTransId="{92DA06F7-19F7-4748-A5D6-17AA7F136FCB}" sibTransId="{9E1F5B83-CEC1-47C4-B5F3-818AFA938928}"/>
    <dgm:cxn modelId="{900FA2FC-9F52-4F51-AD88-4351A0E8751E}" type="presOf" srcId="{3CDECF00-C3B1-4D76-A2C8-A24AD13AC2B6}" destId="{0305D0C4-2FF4-43B0-A6BF-C6F9770DF3DA}" srcOrd="0" destOrd="0" presId="urn:microsoft.com/office/officeart/2005/8/layout/bProcess4"/>
    <dgm:cxn modelId="{686186C3-9DCE-4742-B3C5-6C5FBAE858FA}" srcId="{5A410B84-1291-42D3-8AAC-2CFD198F17E4}" destId="{AEB2F1A5-BB3B-4DD1-90D1-BEDC3DF3C706}" srcOrd="4" destOrd="0" parTransId="{378F80FA-859F-4474-BB74-8796B5B8C95F}" sibTransId="{F5B34FE1-C11E-40D4-8C85-7D76DA23D51A}"/>
    <dgm:cxn modelId="{828AA6F3-871A-4E0A-A0A2-5A57A8677CA1}" type="presOf" srcId="{F5B34FE1-C11E-40D4-8C85-7D76DA23D51A}" destId="{DCA6D68D-9120-49BF-8BCF-2EF51EB8795C}" srcOrd="0" destOrd="0" presId="urn:microsoft.com/office/officeart/2005/8/layout/bProcess4"/>
    <dgm:cxn modelId="{AFD8D718-D99A-4FB6-A561-632643DC2D44}" type="presParOf" srcId="{58F97946-F94E-45ED-BDE3-7065234C39C0}" destId="{BAF7A2C3-22F8-4966-9C25-C7A109EE4CAE}" srcOrd="0" destOrd="0" presId="urn:microsoft.com/office/officeart/2005/8/layout/bProcess4"/>
    <dgm:cxn modelId="{60275FAF-1C86-4988-A6D5-7865FB14C212}" type="presParOf" srcId="{BAF7A2C3-22F8-4966-9C25-C7A109EE4CAE}" destId="{79F20FA4-E041-48DC-98A2-7B3AE75AA8D3}" srcOrd="0" destOrd="0" presId="urn:microsoft.com/office/officeart/2005/8/layout/bProcess4"/>
    <dgm:cxn modelId="{E5229C63-500E-47FB-A7F3-1B177109C654}" type="presParOf" srcId="{BAF7A2C3-22F8-4966-9C25-C7A109EE4CAE}" destId="{0305D0C4-2FF4-43B0-A6BF-C6F9770DF3DA}" srcOrd="1" destOrd="0" presId="urn:microsoft.com/office/officeart/2005/8/layout/bProcess4"/>
    <dgm:cxn modelId="{A94D67DD-0E22-45B5-AF50-C2E79C7FA98E}" type="presParOf" srcId="{58F97946-F94E-45ED-BDE3-7065234C39C0}" destId="{0E863B48-BB5D-4530-B74F-90FA0C8E9256}" srcOrd="1" destOrd="0" presId="urn:microsoft.com/office/officeart/2005/8/layout/bProcess4"/>
    <dgm:cxn modelId="{DF00FA50-D0DE-4775-94E5-7348464F93C3}" type="presParOf" srcId="{58F97946-F94E-45ED-BDE3-7065234C39C0}" destId="{5DDF5AB8-E28B-47FA-B991-1BADFFF67075}" srcOrd="2" destOrd="0" presId="urn:microsoft.com/office/officeart/2005/8/layout/bProcess4"/>
    <dgm:cxn modelId="{EA17C786-07FF-46F1-9BB5-85FDCF93B6FC}" type="presParOf" srcId="{5DDF5AB8-E28B-47FA-B991-1BADFFF67075}" destId="{410EA2E2-41C0-47D5-8A1F-C33162D17A59}" srcOrd="0" destOrd="0" presId="urn:microsoft.com/office/officeart/2005/8/layout/bProcess4"/>
    <dgm:cxn modelId="{35E70CFB-81B4-494E-A55F-44ECE49BD90F}" type="presParOf" srcId="{5DDF5AB8-E28B-47FA-B991-1BADFFF67075}" destId="{A1EB424C-F764-4694-87FC-EBED90F59660}" srcOrd="1" destOrd="0" presId="urn:microsoft.com/office/officeart/2005/8/layout/bProcess4"/>
    <dgm:cxn modelId="{E68AA601-2E19-4A18-9842-E1F38535B968}" type="presParOf" srcId="{58F97946-F94E-45ED-BDE3-7065234C39C0}" destId="{2B9F3669-0825-4A73-98C8-A8752CB29B60}" srcOrd="3" destOrd="0" presId="urn:microsoft.com/office/officeart/2005/8/layout/bProcess4"/>
    <dgm:cxn modelId="{073C1713-0856-4760-86C1-B0D396DD7975}" type="presParOf" srcId="{58F97946-F94E-45ED-BDE3-7065234C39C0}" destId="{3879ECE9-1900-485D-8B85-0C13F580C0FD}" srcOrd="4" destOrd="0" presId="urn:microsoft.com/office/officeart/2005/8/layout/bProcess4"/>
    <dgm:cxn modelId="{8305B68F-9D61-423C-BE07-D240A335F668}" type="presParOf" srcId="{3879ECE9-1900-485D-8B85-0C13F580C0FD}" destId="{BBF8F4F4-8193-4DBE-A20B-0C3509E29ADB}" srcOrd="0" destOrd="0" presId="urn:microsoft.com/office/officeart/2005/8/layout/bProcess4"/>
    <dgm:cxn modelId="{790CD135-607B-4FEF-B629-B8059B2FCB91}" type="presParOf" srcId="{3879ECE9-1900-485D-8B85-0C13F580C0FD}" destId="{EBC41A7D-984D-4CB3-810F-F5418EB67671}" srcOrd="1" destOrd="0" presId="urn:microsoft.com/office/officeart/2005/8/layout/bProcess4"/>
    <dgm:cxn modelId="{E657F1C4-958D-4014-8EFE-44838228947A}" type="presParOf" srcId="{58F97946-F94E-45ED-BDE3-7065234C39C0}" destId="{C1CA2FAA-3383-4814-A405-10C8C545DAF6}" srcOrd="5" destOrd="0" presId="urn:microsoft.com/office/officeart/2005/8/layout/bProcess4"/>
    <dgm:cxn modelId="{C952AAAB-2B43-451F-A350-B9FD5531F3B4}" type="presParOf" srcId="{58F97946-F94E-45ED-BDE3-7065234C39C0}" destId="{0D082C9D-BC99-4120-A85B-30618F97FCF6}" srcOrd="6" destOrd="0" presId="urn:microsoft.com/office/officeart/2005/8/layout/bProcess4"/>
    <dgm:cxn modelId="{C848B4EE-821D-4E09-9A6A-0C51CA6E3CD0}" type="presParOf" srcId="{0D082C9D-BC99-4120-A85B-30618F97FCF6}" destId="{D7797774-896A-4E74-9ADF-9BF06086D484}" srcOrd="0" destOrd="0" presId="urn:microsoft.com/office/officeart/2005/8/layout/bProcess4"/>
    <dgm:cxn modelId="{4DB348C3-E59F-46A1-A7D7-317596E831ED}" type="presParOf" srcId="{0D082C9D-BC99-4120-A85B-30618F97FCF6}" destId="{9424EDA1-0E29-4DB5-8BB1-95CBE0AC2843}" srcOrd="1" destOrd="0" presId="urn:microsoft.com/office/officeart/2005/8/layout/bProcess4"/>
    <dgm:cxn modelId="{7DDA6ED7-7B11-4599-A2AF-24EBC9568F16}" type="presParOf" srcId="{58F97946-F94E-45ED-BDE3-7065234C39C0}" destId="{1F62554D-BF50-4588-BF54-0DAA0CB37808}" srcOrd="7" destOrd="0" presId="urn:microsoft.com/office/officeart/2005/8/layout/bProcess4"/>
    <dgm:cxn modelId="{5B3DFC9B-FA9C-4E17-BEA9-9018EEA17404}" type="presParOf" srcId="{58F97946-F94E-45ED-BDE3-7065234C39C0}" destId="{0EB6B27E-2CD9-45BF-A193-780800F0BE6A}" srcOrd="8" destOrd="0" presId="urn:microsoft.com/office/officeart/2005/8/layout/bProcess4"/>
    <dgm:cxn modelId="{549042C1-D0E6-4619-8BB4-9D21F0DCA227}" type="presParOf" srcId="{0EB6B27E-2CD9-45BF-A193-780800F0BE6A}" destId="{923F98A7-CB31-44F2-9003-04A8ED16BB95}" srcOrd="0" destOrd="0" presId="urn:microsoft.com/office/officeart/2005/8/layout/bProcess4"/>
    <dgm:cxn modelId="{30235FA6-0592-45B5-8B54-9C47976F379F}" type="presParOf" srcId="{0EB6B27E-2CD9-45BF-A193-780800F0BE6A}" destId="{2B5CC9CA-7902-426D-9A25-65787BE5196F}" srcOrd="1" destOrd="0" presId="urn:microsoft.com/office/officeart/2005/8/layout/bProcess4"/>
    <dgm:cxn modelId="{6035D9B1-3121-4852-85AD-A5884F66BAFF}" type="presParOf" srcId="{58F97946-F94E-45ED-BDE3-7065234C39C0}" destId="{DCA6D68D-9120-49BF-8BCF-2EF51EB8795C}" srcOrd="9" destOrd="0" presId="urn:microsoft.com/office/officeart/2005/8/layout/bProcess4"/>
    <dgm:cxn modelId="{C022F29A-1F72-4A78-9810-369C2419CF14}" type="presParOf" srcId="{58F97946-F94E-45ED-BDE3-7065234C39C0}" destId="{5FEF9031-48FA-42BB-A7B9-B003EF899D71}" srcOrd="10" destOrd="0" presId="urn:microsoft.com/office/officeart/2005/8/layout/bProcess4"/>
    <dgm:cxn modelId="{1353B0DD-7543-42C8-85E5-BB3228387AF9}" type="presParOf" srcId="{5FEF9031-48FA-42BB-A7B9-B003EF899D71}" destId="{487859D4-A0AC-45B6-A0F5-CE1BAF92CB2B}" srcOrd="0" destOrd="0" presId="urn:microsoft.com/office/officeart/2005/8/layout/bProcess4"/>
    <dgm:cxn modelId="{E157336A-2AD9-482C-B1DF-4C9259F1109F}" type="presParOf" srcId="{5FEF9031-48FA-42BB-A7B9-B003EF899D71}" destId="{FB8FD298-0FE8-41EE-9223-7AB81DD76634}" srcOrd="1" destOrd="0" presId="urn:microsoft.com/office/officeart/2005/8/layout/bProcess4"/>
    <dgm:cxn modelId="{4EC230AA-00A8-4A49-AA78-65F4D8F2A101}" type="presParOf" srcId="{58F97946-F94E-45ED-BDE3-7065234C39C0}" destId="{B5705DB9-E796-4225-BDFD-FA2B0990B714}" srcOrd="11" destOrd="0" presId="urn:microsoft.com/office/officeart/2005/8/layout/bProcess4"/>
    <dgm:cxn modelId="{EA43A1E4-9313-4941-A03A-633F9196B1CA}" type="presParOf" srcId="{58F97946-F94E-45ED-BDE3-7065234C39C0}" destId="{BD023B5F-C24F-4068-BA4F-4EB12FD60C32}" srcOrd="12" destOrd="0" presId="urn:microsoft.com/office/officeart/2005/8/layout/bProcess4"/>
    <dgm:cxn modelId="{9297ACFF-9CC2-4402-B2D3-A134F26545F6}" type="presParOf" srcId="{BD023B5F-C24F-4068-BA4F-4EB12FD60C32}" destId="{8A7E5017-73A8-4CCE-A287-F3CC6187D4AD}" srcOrd="0" destOrd="0" presId="urn:microsoft.com/office/officeart/2005/8/layout/bProcess4"/>
    <dgm:cxn modelId="{E87AF349-3711-4F82-B86C-9D0620CFD4AE}" type="presParOf" srcId="{BD023B5F-C24F-4068-BA4F-4EB12FD60C32}" destId="{A3A3E2DD-32EA-4C47-AC02-BEBB5179B828}" srcOrd="1" destOrd="0" presId="urn:microsoft.com/office/officeart/2005/8/layout/bProcess4"/>
    <dgm:cxn modelId="{CF6DD6F9-F0AF-43DE-AD26-BD3F957A02CA}" type="presParOf" srcId="{58F97946-F94E-45ED-BDE3-7065234C39C0}" destId="{B82407B6-0DCD-4AE1-8CC0-899469624FCB}" srcOrd="13" destOrd="0" presId="urn:microsoft.com/office/officeart/2005/8/layout/bProcess4"/>
    <dgm:cxn modelId="{078AB351-2982-4EFE-8BEA-5FE30444407F}" type="presParOf" srcId="{58F97946-F94E-45ED-BDE3-7065234C39C0}" destId="{A4ED37FD-A16A-450A-B7C6-40AA7D34F582}" srcOrd="14" destOrd="0" presId="urn:microsoft.com/office/officeart/2005/8/layout/bProcess4"/>
    <dgm:cxn modelId="{4621EBA8-6E7A-41F4-B5ED-B08C1F9DB704}" type="presParOf" srcId="{A4ED37FD-A16A-450A-B7C6-40AA7D34F582}" destId="{C51AFEC8-7379-4F1C-82E6-6E4148344F8E}" srcOrd="0" destOrd="0" presId="urn:microsoft.com/office/officeart/2005/8/layout/bProcess4"/>
    <dgm:cxn modelId="{82243337-EB52-432C-A0AB-060E7FC539E6}" type="presParOf" srcId="{A4ED37FD-A16A-450A-B7C6-40AA7D34F582}" destId="{1999FE6A-5B73-4163-88B9-D077185E12F6}" srcOrd="1" destOrd="0" presId="urn:microsoft.com/office/officeart/2005/8/layout/bProcess4"/>
    <dgm:cxn modelId="{60A5A7B4-F956-4AF2-9F57-83FA2613DE89}" type="presParOf" srcId="{58F97946-F94E-45ED-BDE3-7065234C39C0}" destId="{9FCBC7CD-9EEC-43A9-9162-522254301832}" srcOrd="15" destOrd="0" presId="urn:microsoft.com/office/officeart/2005/8/layout/bProcess4"/>
    <dgm:cxn modelId="{79BBEF74-F9FB-45FB-AA99-2CB15525149B}" type="presParOf" srcId="{58F97946-F94E-45ED-BDE3-7065234C39C0}" destId="{A9E1A4CE-77F9-42F9-8F36-2B53EEBD029C}" srcOrd="16" destOrd="0" presId="urn:microsoft.com/office/officeart/2005/8/layout/bProcess4"/>
    <dgm:cxn modelId="{ADAC4A87-922A-4449-A9B3-0E732B6D549A}" type="presParOf" srcId="{A9E1A4CE-77F9-42F9-8F36-2B53EEBD029C}" destId="{E0AF75F2-FD52-4DD4-8ACB-1CC1391C3970}" srcOrd="0" destOrd="0" presId="urn:microsoft.com/office/officeart/2005/8/layout/bProcess4"/>
    <dgm:cxn modelId="{ECD437F0-8824-4362-B5AF-05C985D5FE24}" type="presParOf" srcId="{A9E1A4CE-77F9-42F9-8F36-2B53EEBD029C}" destId="{3016551C-566D-424A-B694-1E94B2F8EF5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6D0CE5-DB15-4915-B99D-36BF8A76467B}" type="doc">
      <dgm:prSet loTypeId="urn:microsoft.com/office/officeart/2005/8/layout/bProcess3" loCatId="process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s-ES_tradnl"/>
        </a:p>
      </dgm:t>
    </dgm:pt>
    <dgm:pt modelId="{DEC1D877-B081-4A6A-A248-38DC2473F316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_tradnl" sz="2800" b="1" dirty="0" smtClean="0">
              <a:ln/>
              <a:solidFill>
                <a:srgbClr val="FFFF00"/>
              </a:solidFill>
            </a:rPr>
            <a:t>CARIDAD</a:t>
          </a:r>
        </a:p>
        <a:p>
          <a:r>
            <a:rPr lang="es-ES_tradnl" sz="2800" b="1" dirty="0" smtClean="0">
              <a:ln/>
              <a:solidFill>
                <a:srgbClr val="FFFF00"/>
              </a:solidFill>
            </a:rPr>
            <a:t>DIÁLOGO</a:t>
          </a:r>
        </a:p>
        <a:p>
          <a:r>
            <a:rPr lang="es-ES_tradnl" sz="2800" b="1" dirty="0" smtClean="0">
              <a:ln/>
              <a:solidFill>
                <a:srgbClr val="FFFF00"/>
              </a:solidFill>
            </a:rPr>
            <a:t>SERVICIO</a:t>
          </a:r>
          <a:endParaRPr lang="es-ES_tradnl" sz="2800" b="1" dirty="0">
            <a:ln/>
            <a:solidFill>
              <a:srgbClr val="FFFF00"/>
            </a:solidFill>
          </a:endParaRPr>
        </a:p>
      </dgm:t>
    </dgm:pt>
    <dgm:pt modelId="{FDE0E7B7-A478-48E9-B7DF-CC8BB2A3E456}" type="parTrans" cxnId="{A6C408B6-FD74-47E2-85F3-D43A294EFA62}">
      <dgm:prSet/>
      <dgm:spPr/>
      <dgm:t>
        <a:bodyPr/>
        <a:lstStyle/>
        <a:p>
          <a:endParaRPr lang="es-ES_tradnl"/>
        </a:p>
      </dgm:t>
    </dgm:pt>
    <dgm:pt modelId="{C725EA65-AE12-4CB0-8F89-A8051EAEB24B}" type="sibTrans" cxnId="{A6C408B6-FD74-47E2-85F3-D43A294EFA62}">
      <dgm:prSet/>
      <dgm:spPr/>
      <dgm:t>
        <a:bodyPr/>
        <a:lstStyle/>
        <a:p>
          <a:endParaRPr lang="es-ES_tradnl">
            <a:solidFill>
              <a:srgbClr val="FFFF00"/>
            </a:solidFill>
          </a:endParaRPr>
        </a:p>
      </dgm:t>
    </dgm:pt>
    <dgm:pt modelId="{608C35D4-D704-4EB1-B2E8-3B1BA06F3BAE}">
      <dgm:prSet phldrT="[Texto]"/>
      <dgm:spPr/>
      <dgm:t>
        <a:bodyPr/>
        <a:lstStyle/>
        <a:p>
          <a:r>
            <a:rPr lang="es-ES_tradnl" dirty="0" smtClean="0"/>
            <a:t>TESTIMONIO</a:t>
          </a:r>
        </a:p>
        <a:p>
          <a:r>
            <a:rPr lang="es-ES_tradnl" dirty="0" smtClean="0"/>
            <a:t>PRESENCIA</a:t>
          </a:r>
          <a:endParaRPr lang="es-ES_tradnl" dirty="0"/>
        </a:p>
      </dgm:t>
    </dgm:pt>
    <dgm:pt modelId="{7920A45E-882D-4E82-AF01-65E62BABE2D6}" type="parTrans" cxnId="{600D78B9-7AF6-4718-A916-C332982733BA}">
      <dgm:prSet/>
      <dgm:spPr/>
      <dgm:t>
        <a:bodyPr/>
        <a:lstStyle/>
        <a:p>
          <a:endParaRPr lang="es-ES_tradnl"/>
        </a:p>
      </dgm:t>
    </dgm:pt>
    <dgm:pt modelId="{4A131C9C-5134-4E3B-9003-128AC046C878}" type="sibTrans" cxnId="{600D78B9-7AF6-4718-A916-C332982733BA}">
      <dgm:prSet/>
      <dgm:spPr/>
      <dgm:t>
        <a:bodyPr/>
        <a:lstStyle/>
        <a:p>
          <a:endParaRPr lang="es-ES_tradnl">
            <a:solidFill>
              <a:srgbClr val="FFFF00"/>
            </a:solidFill>
          </a:endParaRPr>
        </a:p>
      </dgm:t>
    </dgm:pt>
    <dgm:pt modelId="{2A692EDC-1777-4993-9AA1-8DED95A812F8}">
      <dgm:prSet phldrT="[Texto]"/>
      <dgm:spPr/>
      <dgm:t>
        <a:bodyPr/>
        <a:lstStyle/>
        <a:p>
          <a:r>
            <a:rPr lang="es-ES_tradnl" dirty="0" smtClean="0"/>
            <a:t>PRIMER ANUNCIO</a:t>
          </a:r>
        </a:p>
        <a:p>
          <a:r>
            <a:rPr lang="es-ES_tradnl" dirty="0" smtClean="0"/>
            <a:t>CONVERSIÓN</a:t>
          </a:r>
          <a:endParaRPr lang="es-ES_tradnl" dirty="0"/>
        </a:p>
      </dgm:t>
    </dgm:pt>
    <dgm:pt modelId="{B7C823E5-5CE0-4E90-9C54-9DE5C5C4CB34}" type="parTrans" cxnId="{C5A7BABE-4FE1-4EBE-A132-50C2F8246045}">
      <dgm:prSet/>
      <dgm:spPr/>
      <dgm:t>
        <a:bodyPr/>
        <a:lstStyle/>
        <a:p>
          <a:endParaRPr lang="es-ES_tradnl"/>
        </a:p>
      </dgm:t>
    </dgm:pt>
    <dgm:pt modelId="{F4056DC3-BE59-4CD2-8B29-C8B08045988C}" type="sibTrans" cxnId="{C5A7BABE-4FE1-4EBE-A132-50C2F8246045}">
      <dgm:prSet/>
      <dgm:spPr/>
      <dgm:t>
        <a:bodyPr/>
        <a:lstStyle/>
        <a:p>
          <a:endParaRPr lang="es-ES_tradnl">
            <a:solidFill>
              <a:srgbClr val="FFFF00"/>
            </a:solidFill>
          </a:endParaRPr>
        </a:p>
      </dgm:t>
    </dgm:pt>
    <dgm:pt modelId="{3CDB7667-C3C7-413A-8DB5-045BBCD6B4F5}">
      <dgm:prSet phldrT="[Texto]"/>
      <dgm:spPr/>
      <dgm:t>
        <a:bodyPr/>
        <a:lstStyle/>
        <a:p>
          <a:r>
            <a:rPr lang="es-ES_tradnl" dirty="0" smtClean="0"/>
            <a:t>INICIO EN FE Y VIDA CRISTIANA</a:t>
          </a:r>
          <a:endParaRPr lang="es-ES_tradnl" dirty="0"/>
        </a:p>
      </dgm:t>
    </dgm:pt>
    <dgm:pt modelId="{F1D2B094-341B-40C7-A1A5-818E8637BA73}" type="parTrans" cxnId="{A1381464-F270-401A-AA37-AC5A63A43D49}">
      <dgm:prSet/>
      <dgm:spPr/>
      <dgm:t>
        <a:bodyPr/>
        <a:lstStyle/>
        <a:p>
          <a:endParaRPr lang="es-ES_tradnl"/>
        </a:p>
      </dgm:t>
    </dgm:pt>
    <dgm:pt modelId="{01435F63-3EC7-4656-AA19-6C9626C28B91}" type="sibTrans" cxnId="{A1381464-F270-401A-AA37-AC5A63A43D49}">
      <dgm:prSet/>
      <dgm:spPr/>
      <dgm:t>
        <a:bodyPr/>
        <a:lstStyle/>
        <a:p>
          <a:endParaRPr lang="es-ES_tradnl">
            <a:solidFill>
              <a:srgbClr val="FFFF00"/>
            </a:solidFill>
          </a:endParaRPr>
        </a:p>
      </dgm:t>
    </dgm:pt>
    <dgm:pt modelId="{D6772EFC-BE00-491D-999A-4282CA2F5B13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_tradnl" sz="2800" b="1" dirty="0" smtClean="0">
              <a:solidFill>
                <a:srgbClr val="FFFF00"/>
              </a:solidFill>
            </a:rPr>
            <a:t>MISIÓN</a:t>
          </a:r>
        </a:p>
        <a:p>
          <a:r>
            <a:rPr lang="es-ES_tradnl" sz="2800" b="1" dirty="0" smtClean="0">
              <a:solidFill>
                <a:srgbClr val="FFFF00"/>
              </a:solidFill>
            </a:rPr>
            <a:t>ministerios</a:t>
          </a:r>
          <a:endParaRPr lang="es-ES_tradnl" sz="2800" b="1" dirty="0">
            <a:solidFill>
              <a:srgbClr val="FFFF00"/>
            </a:solidFill>
          </a:endParaRPr>
        </a:p>
      </dgm:t>
    </dgm:pt>
    <dgm:pt modelId="{EF339422-BF66-4A83-BB98-9E27200C2527}" type="parTrans" cxnId="{05603BE9-705C-488A-A08C-478C16956E5C}">
      <dgm:prSet/>
      <dgm:spPr/>
      <dgm:t>
        <a:bodyPr/>
        <a:lstStyle/>
        <a:p>
          <a:endParaRPr lang="es-ES_tradnl"/>
        </a:p>
      </dgm:t>
    </dgm:pt>
    <dgm:pt modelId="{D7006A9B-0368-48A5-B3FD-E879B26101DB}" type="sibTrans" cxnId="{05603BE9-705C-488A-A08C-478C16956E5C}">
      <dgm:prSet/>
      <dgm:spPr/>
      <dgm:t>
        <a:bodyPr/>
        <a:lstStyle/>
        <a:p>
          <a:endParaRPr lang="es-ES_tradnl"/>
        </a:p>
      </dgm:t>
    </dgm:pt>
    <dgm:pt modelId="{0042BE6C-20EB-4C68-B681-95DF6971F22C}">
      <dgm:prSet/>
      <dgm:spPr/>
      <dgm:t>
        <a:bodyPr/>
        <a:lstStyle/>
        <a:p>
          <a:r>
            <a:rPr lang="es-ES_tradnl" dirty="0" smtClean="0"/>
            <a:t>COMUNIÓN </a:t>
          </a:r>
        </a:p>
        <a:p>
          <a:r>
            <a:rPr lang="es-ES_tradnl" dirty="0" smtClean="0"/>
            <a:t>-FE – SACRAMENTOS-CARIDAD</a:t>
          </a:r>
        </a:p>
      </dgm:t>
    </dgm:pt>
    <dgm:pt modelId="{8D3DD2F4-10FF-437D-AA22-247F1FDE76E0}" type="parTrans" cxnId="{1D795209-530C-49D1-BC2C-0C30965822E3}">
      <dgm:prSet/>
      <dgm:spPr/>
      <dgm:t>
        <a:bodyPr/>
        <a:lstStyle/>
        <a:p>
          <a:endParaRPr lang="es-ES_tradnl"/>
        </a:p>
      </dgm:t>
    </dgm:pt>
    <dgm:pt modelId="{27EAEDAA-1981-4269-A48B-1994B0B4722A}" type="sibTrans" cxnId="{1D795209-530C-49D1-BC2C-0C30965822E3}">
      <dgm:prSet/>
      <dgm:spPr/>
      <dgm:t>
        <a:bodyPr/>
        <a:lstStyle/>
        <a:p>
          <a:endParaRPr lang="es-ES_tradnl">
            <a:solidFill>
              <a:srgbClr val="FFFF00"/>
            </a:solidFill>
          </a:endParaRPr>
        </a:p>
      </dgm:t>
    </dgm:pt>
    <dgm:pt modelId="{2247A466-7356-401A-92D0-1EC01B255E17}" type="pres">
      <dgm:prSet presAssocID="{8E6D0CE5-DB15-4915-B99D-36BF8A764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32059E1-0222-4F65-8802-F15873987DA2}" type="pres">
      <dgm:prSet presAssocID="{DEC1D877-B081-4A6A-A248-38DC2473F3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DBA1EBD-A0B4-4477-812F-3C662C0B7147}" type="pres">
      <dgm:prSet presAssocID="{C725EA65-AE12-4CB0-8F89-A8051EAEB24B}" presName="sibTrans" presStyleLbl="sibTrans1D1" presStyleIdx="0" presStyleCnt="5"/>
      <dgm:spPr/>
      <dgm:t>
        <a:bodyPr/>
        <a:lstStyle/>
        <a:p>
          <a:endParaRPr lang="es-MX"/>
        </a:p>
      </dgm:t>
    </dgm:pt>
    <dgm:pt modelId="{272B08CE-9872-4D9A-A2EC-55AE84B0FAD9}" type="pres">
      <dgm:prSet presAssocID="{C725EA65-AE12-4CB0-8F89-A8051EAEB24B}" presName="connectorText" presStyleLbl="sibTrans1D1" presStyleIdx="0" presStyleCnt="5"/>
      <dgm:spPr/>
      <dgm:t>
        <a:bodyPr/>
        <a:lstStyle/>
        <a:p>
          <a:endParaRPr lang="es-MX"/>
        </a:p>
      </dgm:t>
    </dgm:pt>
    <dgm:pt modelId="{02287944-134B-486A-BCBA-B4F4C19598F2}" type="pres">
      <dgm:prSet presAssocID="{608C35D4-D704-4EB1-B2E8-3B1BA06F3BA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2E6027-A083-48C5-AF8E-644F94B6B8D6}" type="pres">
      <dgm:prSet presAssocID="{4A131C9C-5134-4E3B-9003-128AC046C878}" presName="sibTrans" presStyleLbl="sibTrans1D1" presStyleIdx="1" presStyleCnt="5"/>
      <dgm:spPr/>
      <dgm:t>
        <a:bodyPr/>
        <a:lstStyle/>
        <a:p>
          <a:endParaRPr lang="es-MX"/>
        </a:p>
      </dgm:t>
    </dgm:pt>
    <dgm:pt modelId="{980C7CA2-5962-4D63-A9D5-B9DB66187B58}" type="pres">
      <dgm:prSet presAssocID="{4A131C9C-5134-4E3B-9003-128AC046C878}" presName="connectorText" presStyleLbl="sibTrans1D1" presStyleIdx="1" presStyleCnt="5"/>
      <dgm:spPr/>
      <dgm:t>
        <a:bodyPr/>
        <a:lstStyle/>
        <a:p>
          <a:endParaRPr lang="es-MX"/>
        </a:p>
      </dgm:t>
    </dgm:pt>
    <dgm:pt modelId="{36C2E6C9-467F-4A5A-BBD4-9066B65367DF}" type="pres">
      <dgm:prSet presAssocID="{2A692EDC-1777-4993-9AA1-8DED95A812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1FB043-5CEA-40B3-9804-395733423E6F}" type="pres">
      <dgm:prSet presAssocID="{F4056DC3-BE59-4CD2-8B29-C8B08045988C}" presName="sibTrans" presStyleLbl="sibTrans1D1" presStyleIdx="2" presStyleCnt="5"/>
      <dgm:spPr/>
      <dgm:t>
        <a:bodyPr/>
        <a:lstStyle/>
        <a:p>
          <a:endParaRPr lang="es-MX"/>
        </a:p>
      </dgm:t>
    </dgm:pt>
    <dgm:pt modelId="{597A173A-9A9B-4A2C-8D90-E67C543FF50E}" type="pres">
      <dgm:prSet presAssocID="{F4056DC3-BE59-4CD2-8B29-C8B08045988C}" presName="connectorText" presStyleLbl="sibTrans1D1" presStyleIdx="2" presStyleCnt="5"/>
      <dgm:spPr/>
      <dgm:t>
        <a:bodyPr/>
        <a:lstStyle/>
        <a:p>
          <a:endParaRPr lang="es-MX"/>
        </a:p>
      </dgm:t>
    </dgm:pt>
    <dgm:pt modelId="{1267B04C-DB87-4A37-A689-32EB51E1C4E8}" type="pres">
      <dgm:prSet presAssocID="{3CDB7667-C3C7-413A-8DB5-045BBCD6B4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FC03CE-166B-4474-90A7-F80B07E24180}" type="pres">
      <dgm:prSet presAssocID="{01435F63-3EC7-4656-AA19-6C9626C28B91}" presName="sibTrans" presStyleLbl="sibTrans1D1" presStyleIdx="3" presStyleCnt="5"/>
      <dgm:spPr/>
      <dgm:t>
        <a:bodyPr/>
        <a:lstStyle/>
        <a:p>
          <a:endParaRPr lang="es-MX"/>
        </a:p>
      </dgm:t>
    </dgm:pt>
    <dgm:pt modelId="{3BEF028D-FC11-4D31-ACB5-954549CC711D}" type="pres">
      <dgm:prSet presAssocID="{01435F63-3EC7-4656-AA19-6C9626C28B91}" presName="connectorText" presStyleLbl="sibTrans1D1" presStyleIdx="3" presStyleCnt="5"/>
      <dgm:spPr/>
      <dgm:t>
        <a:bodyPr/>
        <a:lstStyle/>
        <a:p>
          <a:endParaRPr lang="es-MX"/>
        </a:p>
      </dgm:t>
    </dgm:pt>
    <dgm:pt modelId="{AA31947D-D653-4E2B-BF30-96F4FEAE591E}" type="pres">
      <dgm:prSet presAssocID="{0042BE6C-20EB-4C68-B681-95DF6971F22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0BA972-828C-48AD-AB8B-6C231DD449E4}" type="pres">
      <dgm:prSet presAssocID="{27EAEDAA-1981-4269-A48B-1994B0B4722A}" presName="sibTrans" presStyleLbl="sibTrans1D1" presStyleIdx="4" presStyleCnt="5"/>
      <dgm:spPr/>
      <dgm:t>
        <a:bodyPr/>
        <a:lstStyle/>
        <a:p>
          <a:endParaRPr lang="es-MX"/>
        </a:p>
      </dgm:t>
    </dgm:pt>
    <dgm:pt modelId="{8C053636-D319-416C-A431-0008C45F1FB7}" type="pres">
      <dgm:prSet presAssocID="{27EAEDAA-1981-4269-A48B-1994B0B4722A}" presName="connectorText" presStyleLbl="sibTrans1D1" presStyleIdx="4" presStyleCnt="5"/>
      <dgm:spPr/>
      <dgm:t>
        <a:bodyPr/>
        <a:lstStyle/>
        <a:p>
          <a:endParaRPr lang="es-MX"/>
        </a:p>
      </dgm:t>
    </dgm:pt>
    <dgm:pt modelId="{2DED81F2-BDE6-4834-8B04-7E04DEEB6D85}" type="pres">
      <dgm:prSet presAssocID="{D6772EFC-BE00-491D-999A-4282CA2F5B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74B5EA7-1F1C-41B3-86B6-2368457A147D}" type="presOf" srcId="{27EAEDAA-1981-4269-A48B-1994B0B4722A}" destId="{810BA972-828C-48AD-AB8B-6C231DD449E4}" srcOrd="0" destOrd="0" presId="urn:microsoft.com/office/officeart/2005/8/layout/bProcess3"/>
    <dgm:cxn modelId="{7CA40845-42C9-4785-8761-7E83C8A09C5F}" type="presOf" srcId="{D6772EFC-BE00-491D-999A-4282CA2F5B13}" destId="{2DED81F2-BDE6-4834-8B04-7E04DEEB6D85}" srcOrd="0" destOrd="0" presId="urn:microsoft.com/office/officeart/2005/8/layout/bProcess3"/>
    <dgm:cxn modelId="{52833C65-8576-4908-A221-3C30D3340265}" type="presOf" srcId="{01435F63-3EC7-4656-AA19-6C9626C28B91}" destId="{81FC03CE-166B-4474-90A7-F80B07E24180}" srcOrd="0" destOrd="0" presId="urn:microsoft.com/office/officeart/2005/8/layout/bProcess3"/>
    <dgm:cxn modelId="{E0EF193A-2BC2-4EF9-941B-1DD87817BBD4}" type="presOf" srcId="{F4056DC3-BE59-4CD2-8B29-C8B08045988C}" destId="{801FB043-5CEA-40B3-9804-395733423E6F}" srcOrd="0" destOrd="0" presId="urn:microsoft.com/office/officeart/2005/8/layout/bProcess3"/>
    <dgm:cxn modelId="{28BFE473-856C-4A8E-B4D2-1512E4437992}" type="presOf" srcId="{DEC1D877-B081-4A6A-A248-38DC2473F316}" destId="{F32059E1-0222-4F65-8802-F15873987DA2}" srcOrd="0" destOrd="0" presId="urn:microsoft.com/office/officeart/2005/8/layout/bProcess3"/>
    <dgm:cxn modelId="{B71A84A0-D2F3-440C-9BA2-8869F372AB0F}" type="presOf" srcId="{4A131C9C-5134-4E3B-9003-128AC046C878}" destId="{9A2E6027-A083-48C5-AF8E-644F94B6B8D6}" srcOrd="0" destOrd="0" presId="urn:microsoft.com/office/officeart/2005/8/layout/bProcess3"/>
    <dgm:cxn modelId="{1D795209-530C-49D1-BC2C-0C30965822E3}" srcId="{8E6D0CE5-DB15-4915-B99D-36BF8A76467B}" destId="{0042BE6C-20EB-4C68-B681-95DF6971F22C}" srcOrd="4" destOrd="0" parTransId="{8D3DD2F4-10FF-437D-AA22-247F1FDE76E0}" sibTransId="{27EAEDAA-1981-4269-A48B-1994B0B4722A}"/>
    <dgm:cxn modelId="{39C59ED8-8046-4334-9EB1-E1D44D431F1C}" type="presOf" srcId="{608C35D4-D704-4EB1-B2E8-3B1BA06F3BAE}" destId="{02287944-134B-486A-BCBA-B4F4C19598F2}" srcOrd="0" destOrd="0" presId="urn:microsoft.com/office/officeart/2005/8/layout/bProcess3"/>
    <dgm:cxn modelId="{4DFBBF77-DD1C-4FCE-9B4C-BB636B96636F}" type="presOf" srcId="{F4056DC3-BE59-4CD2-8B29-C8B08045988C}" destId="{597A173A-9A9B-4A2C-8D90-E67C543FF50E}" srcOrd="1" destOrd="0" presId="urn:microsoft.com/office/officeart/2005/8/layout/bProcess3"/>
    <dgm:cxn modelId="{05603BE9-705C-488A-A08C-478C16956E5C}" srcId="{8E6D0CE5-DB15-4915-B99D-36BF8A76467B}" destId="{D6772EFC-BE00-491D-999A-4282CA2F5B13}" srcOrd="5" destOrd="0" parTransId="{EF339422-BF66-4A83-BB98-9E27200C2527}" sibTransId="{D7006A9B-0368-48A5-B3FD-E879B26101DB}"/>
    <dgm:cxn modelId="{A6C408B6-FD74-47E2-85F3-D43A294EFA62}" srcId="{8E6D0CE5-DB15-4915-B99D-36BF8A76467B}" destId="{DEC1D877-B081-4A6A-A248-38DC2473F316}" srcOrd="0" destOrd="0" parTransId="{FDE0E7B7-A478-48E9-B7DF-CC8BB2A3E456}" sibTransId="{C725EA65-AE12-4CB0-8F89-A8051EAEB24B}"/>
    <dgm:cxn modelId="{4386473E-631B-4486-8BC7-C95390A9E443}" type="presOf" srcId="{0042BE6C-20EB-4C68-B681-95DF6971F22C}" destId="{AA31947D-D653-4E2B-BF30-96F4FEAE591E}" srcOrd="0" destOrd="0" presId="urn:microsoft.com/office/officeart/2005/8/layout/bProcess3"/>
    <dgm:cxn modelId="{BD11DA6F-6C4F-4FB3-9B62-F34F96A9F455}" type="presOf" srcId="{3CDB7667-C3C7-413A-8DB5-045BBCD6B4F5}" destId="{1267B04C-DB87-4A37-A689-32EB51E1C4E8}" srcOrd="0" destOrd="0" presId="urn:microsoft.com/office/officeart/2005/8/layout/bProcess3"/>
    <dgm:cxn modelId="{4F7C8DF1-3F94-4761-B504-235E90373CF2}" type="presOf" srcId="{C725EA65-AE12-4CB0-8F89-A8051EAEB24B}" destId="{272B08CE-9872-4D9A-A2EC-55AE84B0FAD9}" srcOrd="1" destOrd="0" presId="urn:microsoft.com/office/officeart/2005/8/layout/bProcess3"/>
    <dgm:cxn modelId="{147AC870-86B9-4800-A57C-1F55DF6374B1}" type="presOf" srcId="{27EAEDAA-1981-4269-A48B-1994B0B4722A}" destId="{8C053636-D319-416C-A431-0008C45F1FB7}" srcOrd="1" destOrd="0" presId="urn:microsoft.com/office/officeart/2005/8/layout/bProcess3"/>
    <dgm:cxn modelId="{600D78B9-7AF6-4718-A916-C332982733BA}" srcId="{8E6D0CE5-DB15-4915-B99D-36BF8A76467B}" destId="{608C35D4-D704-4EB1-B2E8-3B1BA06F3BAE}" srcOrd="1" destOrd="0" parTransId="{7920A45E-882D-4E82-AF01-65E62BABE2D6}" sibTransId="{4A131C9C-5134-4E3B-9003-128AC046C878}"/>
    <dgm:cxn modelId="{C5A7BABE-4FE1-4EBE-A132-50C2F8246045}" srcId="{8E6D0CE5-DB15-4915-B99D-36BF8A76467B}" destId="{2A692EDC-1777-4993-9AA1-8DED95A812F8}" srcOrd="2" destOrd="0" parTransId="{B7C823E5-5CE0-4E90-9C54-9DE5C5C4CB34}" sibTransId="{F4056DC3-BE59-4CD2-8B29-C8B08045988C}"/>
    <dgm:cxn modelId="{A1381464-F270-401A-AA37-AC5A63A43D49}" srcId="{8E6D0CE5-DB15-4915-B99D-36BF8A76467B}" destId="{3CDB7667-C3C7-413A-8DB5-045BBCD6B4F5}" srcOrd="3" destOrd="0" parTransId="{F1D2B094-341B-40C7-A1A5-818E8637BA73}" sibTransId="{01435F63-3EC7-4656-AA19-6C9626C28B91}"/>
    <dgm:cxn modelId="{2E7827BA-B26A-42EE-89B9-3EDB827953CF}" type="presOf" srcId="{C725EA65-AE12-4CB0-8F89-A8051EAEB24B}" destId="{5DBA1EBD-A0B4-4477-812F-3C662C0B7147}" srcOrd="0" destOrd="0" presId="urn:microsoft.com/office/officeart/2005/8/layout/bProcess3"/>
    <dgm:cxn modelId="{4D8D463E-2127-4AB7-A946-BA41F3FAA5D1}" type="presOf" srcId="{8E6D0CE5-DB15-4915-B99D-36BF8A76467B}" destId="{2247A466-7356-401A-92D0-1EC01B255E17}" srcOrd="0" destOrd="0" presId="urn:microsoft.com/office/officeart/2005/8/layout/bProcess3"/>
    <dgm:cxn modelId="{1C5FB7F9-2086-4D26-8ADE-F7BDF530D35D}" type="presOf" srcId="{2A692EDC-1777-4993-9AA1-8DED95A812F8}" destId="{36C2E6C9-467F-4A5A-BBD4-9066B65367DF}" srcOrd="0" destOrd="0" presId="urn:microsoft.com/office/officeart/2005/8/layout/bProcess3"/>
    <dgm:cxn modelId="{FF5DDB40-4831-45F7-A4EF-A09D93E86269}" type="presOf" srcId="{4A131C9C-5134-4E3B-9003-128AC046C878}" destId="{980C7CA2-5962-4D63-A9D5-B9DB66187B58}" srcOrd="1" destOrd="0" presId="urn:microsoft.com/office/officeart/2005/8/layout/bProcess3"/>
    <dgm:cxn modelId="{B78E504E-F40F-42CB-B81E-B1A5CFC1709B}" type="presOf" srcId="{01435F63-3EC7-4656-AA19-6C9626C28B91}" destId="{3BEF028D-FC11-4D31-ACB5-954549CC711D}" srcOrd="1" destOrd="0" presId="urn:microsoft.com/office/officeart/2005/8/layout/bProcess3"/>
    <dgm:cxn modelId="{FCE27CB8-2857-4B3D-94CB-4E5D174EB0BB}" type="presParOf" srcId="{2247A466-7356-401A-92D0-1EC01B255E17}" destId="{F32059E1-0222-4F65-8802-F15873987DA2}" srcOrd="0" destOrd="0" presId="urn:microsoft.com/office/officeart/2005/8/layout/bProcess3"/>
    <dgm:cxn modelId="{F23E6170-9068-41CA-8261-EC28DB67FB34}" type="presParOf" srcId="{2247A466-7356-401A-92D0-1EC01B255E17}" destId="{5DBA1EBD-A0B4-4477-812F-3C662C0B7147}" srcOrd="1" destOrd="0" presId="urn:microsoft.com/office/officeart/2005/8/layout/bProcess3"/>
    <dgm:cxn modelId="{1A06D0C7-2BF6-4747-B782-B89A279F7AF7}" type="presParOf" srcId="{5DBA1EBD-A0B4-4477-812F-3C662C0B7147}" destId="{272B08CE-9872-4D9A-A2EC-55AE84B0FAD9}" srcOrd="0" destOrd="0" presId="urn:microsoft.com/office/officeart/2005/8/layout/bProcess3"/>
    <dgm:cxn modelId="{1BB69D0F-E9A2-4F0B-8FF5-D29651849447}" type="presParOf" srcId="{2247A466-7356-401A-92D0-1EC01B255E17}" destId="{02287944-134B-486A-BCBA-B4F4C19598F2}" srcOrd="2" destOrd="0" presId="urn:microsoft.com/office/officeart/2005/8/layout/bProcess3"/>
    <dgm:cxn modelId="{25FF3E49-5664-480F-80C0-32C00DA8E1A9}" type="presParOf" srcId="{2247A466-7356-401A-92D0-1EC01B255E17}" destId="{9A2E6027-A083-48C5-AF8E-644F94B6B8D6}" srcOrd="3" destOrd="0" presId="urn:microsoft.com/office/officeart/2005/8/layout/bProcess3"/>
    <dgm:cxn modelId="{AEA1A492-FBCF-4E8E-B42D-C2501EB04E49}" type="presParOf" srcId="{9A2E6027-A083-48C5-AF8E-644F94B6B8D6}" destId="{980C7CA2-5962-4D63-A9D5-B9DB66187B58}" srcOrd="0" destOrd="0" presId="urn:microsoft.com/office/officeart/2005/8/layout/bProcess3"/>
    <dgm:cxn modelId="{223B16A7-CC98-4019-8B4E-D9613DDF95B1}" type="presParOf" srcId="{2247A466-7356-401A-92D0-1EC01B255E17}" destId="{36C2E6C9-467F-4A5A-BBD4-9066B65367DF}" srcOrd="4" destOrd="0" presId="urn:microsoft.com/office/officeart/2005/8/layout/bProcess3"/>
    <dgm:cxn modelId="{50B5AD4D-4974-4B94-93CA-5F50C2783C9A}" type="presParOf" srcId="{2247A466-7356-401A-92D0-1EC01B255E17}" destId="{801FB043-5CEA-40B3-9804-395733423E6F}" srcOrd="5" destOrd="0" presId="urn:microsoft.com/office/officeart/2005/8/layout/bProcess3"/>
    <dgm:cxn modelId="{C8170ABC-1C49-43EA-A6F3-207CA708A6EE}" type="presParOf" srcId="{801FB043-5CEA-40B3-9804-395733423E6F}" destId="{597A173A-9A9B-4A2C-8D90-E67C543FF50E}" srcOrd="0" destOrd="0" presId="urn:microsoft.com/office/officeart/2005/8/layout/bProcess3"/>
    <dgm:cxn modelId="{DBB07C78-746A-4C6A-8238-64C02B39401A}" type="presParOf" srcId="{2247A466-7356-401A-92D0-1EC01B255E17}" destId="{1267B04C-DB87-4A37-A689-32EB51E1C4E8}" srcOrd="6" destOrd="0" presId="urn:microsoft.com/office/officeart/2005/8/layout/bProcess3"/>
    <dgm:cxn modelId="{B8B7EAB7-E350-420A-B53D-1060A7AE6F38}" type="presParOf" srcId="{2247A466-7356-401A-92D0-1EC01B255E17}" destId="{81FC03CE-166B-4474-90A7-F80B07E24180}" srcOrd="7" destOrd="0" presId="urn:microsoft.com/office/officeart/2005/8/layout/bProcess3"/>
    <dgm:cxn modelId="{FD631E01-45F3-4D52-93D3-BDEE571D4344}" type="presParOf" srcId="{81FC03CE-166B-4474-90A7-F80B07E24180}" destId="{3BEF028D-FC11-4D31-ACB5-954549CC711D}" srcOrd="0" destOrd="0" presId="urn:microsoft.com/office/officeart/2005/8/layout/bProcess3"/>
    <dgm:cxn modelId="{74196158-5912-440F-837E-6731971876D6}" type="presParOf" srcId="{2247A466-7356-401A-92D0-1EC01B255E17}" destId="{AA31947D-D653-4E2B-BF30-96F4FEAE591E}" srcOrd="8" destOrd="0" presId="urn:microsoft.com/office/officeart/2005/8/layout/bProcess3"/>
    <dgm:cxn modelId="{30D93062-D3FD-4E6C-9E59-F9B4BACAA448}" type="presParOf" srcId="{2247A466-7356-401A-92D0-1EC01B255E17}" destId="{810BA972-828C-48AD-AB8B-6C231DD449E4}" srcOrd="9" destOrd="0" presId="urn:microsoft.com/office/officeart/2005/8/layout/bProcess3"/>
    <dgm:cxn modelId="{9E889D05-32F6-4A8C-A993-5132247A5764}" type="presParOf" srcId="{810BA972-828C-48AD-AB8B-6C231DD449E4}" destId="{8C053636-D319-416C-A431-0008C45F1FB7}" srcOrd="0" destOrd="0" presId="urn:microsoft.com/office/officeart/2005/8/layout/bProcess3"/>
    <dgm:cxn modelId="{E494E011-0426-4F1D-A447-7345027A5304}" type="presParOf" srcId="{2247A466-7356-401A-92D0-1EC01B255E17}" destId="{2DED81F2-BDE6-4834-8B04-7E04DEEB6D8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177B6-2C8D-4E9A-90A3-471B50FFC839}">
      <dsp:nvSpPr>
        <dsp:cNvPr id="0" name=""/>
        <dsp:cNvSpPr/>
      </dsp:nvSpPr>
      <dsp:spPr>
        <a:xfrm>
          <a:off x="6852636" y="421040"/>
          <a:ext cx="2151775" cy="215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sz="2700" b="1" i="0" u="none" strike="noStrike" kern="1200" cap="none" normalizeH="0" baseline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Acción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sz="2700" b="1" i="0" u="none" strike="noStrike" kern="1200" cap="none" normalizeH="0" baseline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catecumenal</a:t>
          </a:r>
        </a:p>
      </dsp:txBody>
      <dsp:txXfrm>
        <a:off x="6852636" y="421040"/>
        <a:ext cx="2151775" cy="2151775"/>
      </dsp:txXfrm>
    </dsp:sp>
    <dsp:sp modelId="{361F8ABB-91D8-4376-8292-C8E44F301C08}">
      <dsp:nvSpPr>
        <dsp:cNvPr id="0" name=""/>
        <dsp:cNvSpPr/>
      </dsp:nvSpPr>
      <dsp:spPr>
        <a:xfrm>
          <a:off x="3578439" y="-1436"/>
          <a:ext cx="5084333" cy="5084333"/>
        </a:xfrm>
        <a:prstGeom prst="circularArrow">
          <a:avLst>
            <a:gd name="adj1" fmla="val 8253"/>
            <a:gd name="adj2" fmla="val 576481"/>
            <a:gd name="adj3" fmla="val 2962189"/>
            <a:gd name="adj4" fmla="val 52839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436BB-C7C2-46C8-B97E-FD5AA4BEBAD0}">
      <dsp:nvSpPr>
        <dsp:cNvPr id="0" name=""/>
        <dsp:cNvSpPr/>
      </dsp:nvSpPr>
      <dsp:spPr>
        <a:xfrm>
          <a:off x="5044718" y="3552446"/>
          <a:ext cx="2151775" cy="215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sz="2700" b="1" i="0" u="none" strike="noStrike" kern="1200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Acción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sz="2700" b="1" i="0" u="none" strike="noStrike" kern="1200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 pastoral</a:t>
          </a:r>
        </a:p>
      </dsp:txBody>
      <dsp:txXfrm>
        <a:off x="5044718" y="3552446"/>
        <a:ext cx="2151775" cy="2151775"/>
      </dsp:txXfrm>
    </dsp:sp>
    <dsp:sp modelId="{8BFEB8FF-2A64-4393-820C-54904705523A}">
      <dsp:nvSpPr>
        <dsp:cNvPr id="0" name=""/>
        <dsp:cNvSpPr/>
      </dsp:nvSpPr>
      <dsp:spPr>
        <a:xfrm>
          <a:off x="3578439" y="-1436"/>
          <a:ext cx="5084333" cy="5084333"/>
        </a:xfrm>
        <a:prstGeom prst="circularArrow">
          <a:avLst>
            <a:gd name="adj1" fmla="val 8253"/>
            <a:gd name="adj2" fmla="val 576481"/>
            <a:gd name="adj3" fmla="val 10170680"/>
            <a:gd name="adj4" fmla="val 7261330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50E46-77A1-428C-97B6-478107325AD7}">
      <dsp:nvSpPr>
        <dsp:cNvPr id="0" name=""/>
        <dsp:cNvSpPr/>
      </dsp:nvSpPr>
      <dsp:spPr>
        <a:xfrm>
          <a:off x="3236800" y="421040"/>
          <a:ext cx="2151775" cy="215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sz="2700" b="1" i="0" u="none" strike="noStrike" kern="1200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Acción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s-ES" sz="2700" b="1" i="0" u="none" strike="noStrike" kern="1200" cap="none" normalizeH="0" baseline="0" dirty="0" smtClean="0">
              <a:ln>
                <a:noFill/>
              </a:ln>
              <a:solidFill>
                <a:srgbClr val="030391"/>
              </a:solidFill>
              <a:effectLst/>
              <a:cs typeface="Arial" charset="0"/>
            </a:rPr>
            <a:t>misionera</a:t>
          </a:r>
        </a:p>
      </dsp:txBody>
      <dsp:txXfrm>
        <a:off x="3236800" y="421040"/>
        <a:ext cx="2151775" cy="2151775"/>
      </dsp:txXfrm>
    </dsp:sp>
    <dsp:sp modelId="{AC2808D3-EE3B-492B-83C3-ECDC391DF448}">
      <dsp:nvSpPr>
        <dsp:cNvPr id="0" name=""/>
        <dsp:cNvSpPr/>
      </dsp:nvSpPr>
      <dsp:spPr>
        <a:xfrm>
          <a:off x="2807578" y="-1436"/>
          <a:ext cx="6626056" cy="5084333"/>
        </a:xfrm>
        <a:prstGeom prst="circularArrow">
          <a:avLst>
            <a:gd name="adj1" fmla="val 8253"/>
            <a:gd name="adj2" fmla="val 576481"/>
            <a:gd name="adj3" fmla="val 16855165"/>
            <a:gd name="adj4" fmla="val 14968354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C779F-CA3A-415D-9FF4-BEEB8E34EFFE}">
      <dsp:nvSpPr>
        <dsp:cNvPr id="0" name=""/>
        <dsp:cNvSpPr/>
      </dsp:nvSpPr>
      <dsp:spPr>
        <a:xfrm>
          <a:off x="2348845" y="503485"/>
          <a:ext cx="4439158" cy="138723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39622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>
              <a:solidFill>
                <a:srgbClr val="FF0000"/>
              </a:solidFill>
            </a:rPr>
            <a:t>OBJETIVO</a:t>
          </a:r>
          <a:endParaRPr lang="es-MX" sz="3400" kern="1200" dirty="0">
            <a:solidFill>
              <a:srgbClr val="FF0000"/>
            </a:solidFill>
          </a:endParaRPr>
        </a:p>
      </dsp:txBody>
      <dsp:txXfrm>
        <a:off x="2348845" y="503485"/>
        <a:ext cx="4439158" cy="1387236"/>
      </dsp:txXfrm>
    </dsp:sp>
    <dsp:sp modelId="{CF385759-308B-44CC-9901-D1275D2104A9}">
      <dsp:nvSpPr>
        <dsp:cNvPr id="0" name=""/>
        <dsp:cNvSpPr/>
      </dsp:nvSpPr>
      <dsp:spPr>
        <a:xfrm>
          <a:off x="697164" y="291588"/>
          <a:ext cx="1282564" cy="14444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E3ED-5FE4-48C5-BF90-DF7461C3377F}">
      <dsp:nvSpPr>
        <dsp:cNvPr id="0" name=""/>
        <dsp:cNvSpPr/>
      </dsp:nvSpPr>
      <dsp:spPr>
        <a:xfrm>
          <a:off x="2463087" y="2201410"/>
          <a:ext cx="4409770" cy="1387236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39622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b="1" kern="1200" dirty="0" smtClean="0">
              <a:solidFill>
                <a:srgbClr val="FFFF00"/>
              </a:solidFill>
            </a:rPr>
            <a:t>SEMÁNTICA Y AFIRMACIONES</a:t>
          </a:r>
          <a:endParaRPr lang="es-MX" sz="3400" b="1" kern="1200" dirty="0">
            <a:solidFill>
              <a:srgbClr val="FFFF00"/>
            </a:solidFill>
          </a:endParaRPr>
        </a:p>
      </dsp:txBody>
      <dsp:txXfrm>
        <a:off x="2463087" y="2201410"/>
        <a:ext cx="4409770" cy="1387236"/>
      </dsp:txXfrm>
    </dsp:sp>
    <dsp:sp modelId="{20C5A8AC-C5CC-4F24-A354-6BCE1248C73A}">
      <dsp:nvSpPr>
        <dsp:cNvPr id="0" name=""/>
        <dsp:cNvSpPr/>
      </dsp:nvSpPr>
      <dsp:spPr>
        <a:xfrm>
          <a:off x="712037" y="1981624"/>
          <a:ext cx="1599520" cy="15674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D3D60-81D1-4843-AD25-D5906B8D7C7C}">
      <dsp:nvSpPr>
        <dsp:cNvPr id="0" name=""/>
        <dsp:cNvSpPr/>
      </dsp:nvSpPr>
      <dsp:spPr>
        <a:xfrm>
          <a:off x="2501557" y="3945193"/>
          <a:ext cx="4439158" cy="1387236"/>
        </a:xfrm>
        <a:prstGeom prst="rect">
          <a:avLst/>
        </a:prstGeom>
        <a:solidFill>
          <a:schemeClr val="tx2">
            <a:lumMod val="2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39622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b="1" kern="1200" dirty="0" smtClean="0">
              <a:solidFill>
                <a:srgbClr val="FFFF00"/>
              </a:solidFill>
            </a:rPr>
            <a:t>URGENCIAS</a:t>
          </a:r>
          <a:endParaRPr lang="es-MX" sz="3400" b="1" kern="1200" dirty="0">
            <a:solidFill>
              <a:srgbClr val="FFFF00"/>
            </a:solidFill>
          </a:endParaRPr>
        </a:p>
      </dsp:txBody>
      <dsp:txXfrm>
        <a:off x="2501557" y="3945193"/>
        <a:ext cx="4439158" cy="1387236"/>
      </dsp:txXfrm>
    </dsp:sp>
    <dsp:sp modelId="{131EA371-DCF2-4BAA-8F35-6C42BA0C5B97}">
      <dsp:nvSpPr>
        <dsp:cNvPr id="0" name=""/>
        <dsp:cNvSpPr/>
      </dsp:nvSpPr>
      <dsp:spPr>
        <a:xfrm>
          <a:off x="631719" y="3799870"/>
          <a:ext cx="1513775" cy="145659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DC80F-3F1D-4A6B-99C4-E2790FEB88AE}">
      <dsp:nvSpPr>
        <dsp:cNvPr id="0" name=""/>
        <dsp:cNvSpPr/>
      </dsp:nvSpPr>
      <dsp:spPr>
        <a:xfrm>
          <a:off x="16" y="72003"/>
          <a:ext cx="3455540" cy="172777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err="1" smtClean="0">
              <a:solidFill>
                <a:srgbClr val="800000"/>
              </a:solidFill>
            </a:rPr>
            <a:t>Introduction</a:t>
          </a:r>
          <a:r>
            <a:rPr lang="es-MX" sz="2400" kern="1200" dirty="0" smtClean="0">
              <a:solidFill>
                <a:srgbClr val="800000"/>
              </a:solidFill>
            </a:rPr>
            <a:t> ( 1-3 )</a:t>
          </a:r>
          <a:endParaRPr lang="es-MX" sz="2400" kern="1200" dirty="0">
            <a:solidFill>
              <a:srgbClr val="800000"/>
            </a:solidFill>
          </a:endParaRPr>
        </a:p>
      </dsp:txBody>
      <dsp:txXfrm>
        <a:off x="50621" y="122608"/>
        <a:ext cx="3354330" cy="1626560"/>
      </dsp:txXfrm>
    </dsp:sp>
    <dsp:sp modelId="{631869BD-F38D-4255-9BE7-18F96C14CEB4}">
      <dsp:nvSpPr>
        <dsp:cNvPr id="0" name=""/>
        <dsp:cNvSpPr/>
      </dsp:nvSpPr>
      <dsp:spPr>
        <a:xfrm>
          <a:off x="345570" y="1799773"/>
          <a:ext cx="346487" cy="129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570"/>
              </a:lnTo>
              <a:lnTo>
                <a:pt x="346487" y="129657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96663-4E6E-462F-B429-C311082670EC}">
      <dsp:nvSpPr>
        <dsp:cNvPr id="0" name=""/>
        <dsp:cNvSpPr/>
      </dsp:nvSpPr>
      <dsp:spPr>
        <a:xfrm>
          <a:off x="692057" y="2232458"/>
          <a:ext cx="2764432" cy="1727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1)THE NATURE OF THE NEW EVANGELIZATION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( 4 – 11)</a:t>
          </a:r>
          <a:endParaRPr lang="es-MX" sz="2000" b="1" kern="1200" dirty="0">
            <a:solidFill>
              <a:srgbClr val="FFFF00"/>
            </a:solidFill>
          </a:endParaRPr>
        </a:p>
      </dsp:txBody>
      <dsp:txXfrm>
        <a:off x="742662" y="2283063"/>
        <a:ext cx="2663222" cy="1626560"/>
      </dsp:txXfrm>
    </dsp:sp>
    <dsp:sp modelId="{A5044921-DC41-4E99-920E-D1117FE185B8}">
      <dsp:nvSpPr>
        <dsp:cNvPr id="0" name=""/>
        <dsp:cNvSpPr/>
      </dsp:nvSpPr>
      <dsp:spPr>
        <a:xfrm>
          <a:off x="345570" y="1799773"/>
          <a:ext cx="346487" cy="3456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6283"/>
              </a:lnTo>
              <a:lnTo>
                <a:pt x="346487" y="3456283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BBF75-1A29-4FB7-AB54-2BCEF51DFA48}">
      <dsp:nvSpPr>
        <dsp:cNvPr id="0" name=""/>
        <dsp:cNvSpPr/>
      </dsp:nvSpPr>
      <dsp:spPr>
        <a:xfrm>
          <a:off x="692057" y="4392171"/>
          <a:ext cx="2764432" cy="1727770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2000" b="1" kern="1200" dirty="0" smtClean="0">
              <a:solidFill>
                <a:srgbClr val="FFFF00"/>
              </a:solidFill>
            </a:rPr>
            <a:t>2) THE CONTEXT OF THE CHURCH’S MINISTRY TODAY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( 13-25 )</a:t>
          </a:r>
          <a:endParaRPr lang="es-MX" sz="2000" b="1" kern="1200" dirty="0">
            <a:solidFill>
              <a:srgbClr val="FFFF00"/>
            </a:solidFill>
          </a:endParaRPr>
        </a:p>
      </dsp:txBody>
      <dsp:txXfrm>
        <a:off x="742662" y="4442776"/>
        <a:ext cx="2663222" cy="1626560"/>
      </dsp:txXfrm>
    </dsp:sp>
    <dsp:sp modelId="{83FE544B-D32D-4CE1-A1EB-AE890D01E24F}">
      <dsp:nvSpPr>
        <dsp:cNvPr id="0" name=""/>
        <dsp:cNvSpPr/>
      </dsp:nvSpPr>
      <dsp:spPr>
        <a:xfrm>
          <a:off x="4320374" y="72746"/>
          <a:ext cx="3455540" cy="1727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 smtClean="0"/>
            <a:t> 3) PASTORAL RESPONSES TO THE CIRCUMSTANCES OF OUR DAY ( 26-40 ); </a:t>
          </a:r>
          <a:endParaRPr lang="es-MX" sz="21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 dirty="0"/>
        </a:p>
      </dsp:txBody>
      <dsp:txXfrm>
        <a:off x="4370979" y="123351"/>
        <a:ext cx="3354330" cy="1626560"/>
      </dsp:txXfrm>
    </dsp:sp>
    <dsp:sp modelId="{7B80DDEA-4B49-4DEF-AB89-D64857F53CDD}">
      <dsp:nvSpPr>
        <dsp:cNvPr id="0" name=""/>
        <dsp:cNvSpPr/>
      </dsp:nvSpPr>
      <dsp:spPr>
        <a:xfrm>
          <a:off x="4665928" y="1800516"/>
          <a:ext cx="345554" cy="1295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827"/>
              </a:lnTo>
              <a:lnTo>
                <a:pt x="345554" y="1295827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9B513-257F-4265-B817-C100AAD2ADBD}">
      <dsp:nvSpPr>
        <dsp:cNvPr id="0" name=""/>
        <dsp:cNvSpPr/>
      </dsp:nvSpPr>
      <dsp:spPr>
        <a:xfrm>
          <a:off x="5011482" y="2232458"/>
          <a:ext cx="2764432" cy="1727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rgbClr val="FFFF00"/>
              </a:solidFill>
            </a:rPr>
            <a:t>4) AGENTS / PARTICIPANTS OF THE NEW EVANGELIZATION (41-56 )</a:t>
          </a:r>
          <a:endParaRPr lang="es-MX" sz="2000" kern="1200" dirty="0" smtClean="0">
            <a:solidFill>
              <a:srgbClr val="FFFF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5062087" y="2283063"/>
        <a:ext cx="2663222" cy="1626560"/>
      </dsp:txXfrm>
    </dsp:sp>
    <dsp:sp modelId="{DCBB022B-276E-4E26-B4A3-B60039ED97AB}">
      <dsp:nvSpPr>
        <dsp:cNvPr id="0" name=""/>
        <dsp:cNvSpPr/>
      </dsp:nvSpPr>
      <dsp:spPr>
        <a:xfrm>
          <a:off x="4665928" y="1800516"/>
          <a:ext cx="345554" cy="34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540"/>
              </a:lnTo>
              <a:lnTo>
                <a:pt x="345554" y="345554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FDB89-F9AB-4ADB-A1FF-8BD9A71D37CB}">
      <dsp:nvSpPr>
        <dsp:cNvPr id="0" name=""/>
        <dsp:cNvSpPr/>
      </dsp:nvSpPr>
      <dsp:spPr>
        <a:xfrm>
          <a:off x="5011482" y="4392171"/>
          <a:ext cx="2764432" cy="1727770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CONCLUSION ( 57-58 )</a:t>
          </a:r>
          <a:endParaRPr lang="es-MX" sz="3000" kern="1200" dirty="0"/>
        </a:p>
      </dsp:txBody>
      <dsp:txXfrm>
        <a:off x="5062087" y="4442776"/>
        <a:ext cx="2663222" cy="1626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8052B-D1BC-46F1-8DEB-4441D37FB358}">
      <dsp:nvSpPr>
        <dsp:cNvPr id="0" name=""/>
        <dsp:cNvSpPr/>
      </dsp:nvSpPr>
      <dsp:spPr>
        <a:xfrm>
          <a:off x="0" y="0"/>
          <a:ext cx="8280920" cy="460851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«</a:t>
          </a:r>
          <a:r>
            <a:rPr lang="en-US" sz="2800" kern="1200" dirty="0" smtClean="0"/>
            <a:t>…we propose that the traditional process of Christian initiation, that has often become simply a proximate preparation for the sacraments, be everywhere considered in a catechumenal prospective, giving more relevance to permanent </a:t>
          </a:r>
          <a:r>
            <a:rPr lang="en-US" sz="2800" kern="1200" dirty="0" err="1" smtClean="0"/>
            <a:t>mystagogy</a:t>
          </a:r>
          <a:r>
            <a:rPr lang="en-US" sz="2800" kern="1200" dirty="0" smtClean="0"/>
            <a:t>, and thus becoming true initiation to Christian life through the sacraments. (cf. General Directory of Catechesis, 91)».</a:t>
          </a:r>
          <a:endParaRPr lang="es-MX" sz="2800" kern="1200" dirty="0"/>
        </a:p>
      </dsp:txBody>
      <dsp:txXfrm>
        <a:off x="2117035" y="0"/>
        <a:ext cx="6163884" cy="4608512"/>
      </dsp:txXfrm>
    </dsp:sp>
    <dsp:sp modelId="{0317A249-79B8-4799-88FC-1FE49C29F331}">
      <dsp:nvSpPr>
        <dsp:cNvPr id="0" name=""/>
        <dsp:cNvSpPr/>
      </dsp:nvSpPr>
      <dsp:spPr>
        <a:xfrm>
          <a:off x="144023" y="1008102"/>
          <a:ext cx="1935449" cy="23638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8000" r="-1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378E8-6B55-4D64-BB34-9E8B0CBE0537}">
      <dsp:nvSpPr>
        <dsp:cNvPr id="0" name=""/>
        <dsp:cNvSpPr/>
      </dsp:nvSpPr>
      <dsp:spPr>
        <a:xfrm>
          <a:off x="0" y="0"/>
          <a:ext cx="8136904" cy="106605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kern="1200" dirty="0" smtClean="0">
              <a:solidFill>
                <a:srgbClr val="FFFF00"/>
              </a:solidFill>
            </a:rPr>
            <a:t>PROCESO EVANGELIZADOR  (18 )</a:t>
          </a:r>
          <a:endParaRPr lang="es-MX" sz="3000" b="1" kern="1200" dirty="0">
            <a:solidFill>
              <a:srgbClr val="FFFF00"/>
            </a:solidFill>
          </a:endParaRPr>
        </a:p>
      </dsp:txBody>
      <dsp:txXfrm>
        <a:off x="1733986" y="0"/>
        <a:ext cx="6402917" cy="1066055"/>
      </dsp:txXfrm>
    </dsp:sp>
    <dsp:sp modelId="{6EDF7DFB-44D1-4076-8655-82EBA1DB1DF5}">
      <dsp:nvSpPr>
        <dsp:cNvPr id="0" name=""/>
        <dsp:cNvSpPr/>
      </dsp:nvSpPr>
      <dsp:spPr>
        <a:xfrm>
          <a:off x="106605" y="106605"/>
          <a:ext cx="1627380" cy="8528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00A96-8B15-4A35-9B96-37B4A2F6ADF1}">
      <dsp:nvSpPr>
        <dsp:cNvPr id="0" name=""/>
        <dsp:cNvSpPr/>
      </dsp:nvSpPr>
      <dsp:spPr>
        <a:xfrm>
          <a:off x="0" y="1172661"/>
          <a:ext cx="8136904" cy="106605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rgbClr val="FFFF00"/>
              </a:solidFill>
            </a:rPr>
            <a:t>MATERNAL CON EL ACTO DE ENGENDRAR Y EDUCAR ( prefacio )</a:t>
          </a:r>
          <a:endParaRPr lang="es-MX" sz="3000" kern="1200" dirty="0">
            <a:solidFill>
              <a:srgbClr val="FFFF00"/>
            </a:solidFill>
          </a:endParaRPr>
        </a:p>
      </dsp:txBody>
      <dsp:txXfrm>
        <a:off x="1733986" y="1172661"/>
        <a:ext cx="6402917" cy="1066055"/>
      </dsp:txXfrm>
    </dsp:sp>
    <dsp:sp modelId="{9BF72185-9EE2-4960-8C1A-41D0A7327CAF}">
      <dsp:nvSpPr>
        <dsp:cNvPr id="0" name=""/>
        <dsp:cNvSpPr/>
      </dsp:nvSpPr>
      <dsp:spPr>
        <a:xfrm>
          <a:off x="256414" y="1279267"/>
          <a:ext cx="1327763" cy="8528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C9B76-0983-46A6-A5EB-2411305D3871}">
      <dsp:nvSpPr>
        <dsp:cNvPr id="0" name=""/>
        <dsp:cNvSpPr/>
      </dsp:nvSpPr>
      <dsp:spPr>
        <a:xfrm>
          <a:off x="0" y="2345323"/>
          <a:ext cx="8136904" cy="1066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PASTORAL INTEGRAL ( n. 13 )</a:t>
          </a:r>
          <a:endParaRPr lang="es-MX" sz="3000" kern="1200" dirty="0"/>
        </a:p>
      </dsp:txBody>
      <dsp:txXfrm>
        <a:off x="1733986" y="2345323"/>
        <a:ext cx="6402917" cy="1066055"/>
      </dsp:txXfrm>
    </dsp:sp>
    <dsp:sp modelId="{F09F9317-D14C-4B2B-AC4F-EEF8E7C95F30}">
      <dsp:nvSpPr>
        <dsp:cNvPr id="0" name=""/>
        <dsp:cNvSpPr/>
      </dsp:nvSpPr>
      <dsp:spPr>
        <a:xfrm>
          <a:off x="288034" y="2451928"/>
          <a:ext cx="1264523" cy="8528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D68D8-7B85-4A37-AE41-EA066939AC8A}">
      <dsp:nvSpPr>
        <dsp:cNvPr id="0" name=""/>
        <dsp:cNvSpPr/>
      </dsp:nvSpPr>
      <dsp:spPr>
        <a:xfrm>
          <a:off x="0" y="3517984"/>
          <a:ext cx="8136904" cy="106605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CONCEPTO E INSTRUMENTO PASTORAL  ( n. 18 )</a:t>
          </a:r>
          <a:endParaRPr lang="es-MX" sz="3000" kern="1200" dirty="0"/>
        </a:p>
      </dsp:txBody>
      <dsp:txXfrm>
        <a:off x="1733986" y="3517984"/>
        <a:ext cx="6402917" cy="1066055"/>
      </dsp:txXfrm>
    </dsp:sp>
    <dsp:sp modelId="{AE3E2F0A-7A20-4291-A90C-99EBE21AA6E6}">
      <dsp:nvSpPr>
        <dsp:cNvPr id="0" name=""/>
        <dsp:cNvSpPr/>
      </dsp:nvSpPr>
      <dsp:spPr>
        <a:xfrm>
          <a:off x="72007" y="4752528"/>
          <a:ext cx="1627380" cy="8528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3842D-E59D-468E-BAB9-4D217DAFF3AC}">
      <dsp:nvSpPr>
        <dsp:cNvPr id="0" name=""/>
        <dsp:cNvSpPr/>
      </dsp:nvSpPr>
      <dsp:spPr>
        <a:xfrm>
          <a:off x="0" y="4690646"/>
          <a:ext cx="8136904" cy="10660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MODELO DE ITINERARIOS (preguntas 8.9.11)</a:t>
          </a:r>
          <a:endParaRPr lang="es-MX" sz="3000" kern="1200" dirty="0"/>
        </a:p>
      </dsp:txBody>
      <dsp:txXfrm>
        <a:off x="1733986" y="4690646"/>
        <a:ext cx="6402917" cy="1066055"/>
      </dsp:txXfrm>
    </dsp:sp>
    <dsp:sp modelId="{BFB809A8-25CD-48A0-893A-AD5BE9C23BD0}">
      <dsp:nvSpPr>
        <dsp:cNvPr id="0" name=""/>
        <dsp:cNvSpPr/>
      </dsp:nvSpPr>
      <dsp:spPr>
        <a:xfrm>
          <a:off x="72007" y="3600403"/>
          <a:ext cx="1627380" cy="8528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545D0-3349-44A9-BDB7-7DA0EA5B37A8}">
      <dsp:nvSpPr>
        <dsp:cNvPr id="0" name=""/>
        <dsp:cNvSpPr/>
      </dsp:nvSpPr>
      <dsp:spPr>
        <a:xfrm>
          <a:off x="0" y="0"/>
          <a:ext cx="7056784" cy="882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FFFF00"/>
              </a:solidFill>
            </a:rPr>
            <a:t>1. Necesidad de discernimiento</a:t>
          </a:r>
          <a:endParaRPr lang="es-MX" sz="2400" b="1" kern="1200" dirty="0">
            <a:solidFill>
              <a:srgbClr val="FFFF00"/>
            </a:solidFill>
          </a:endParaRPr>
        </a:p>
      </dsp:txBody>
      <dsp:txXfrm>
        <a:off x="1499598" y="0"/>
        <a:ext cx="5557185" cy="882415"/>
      </dsp:txXfrm>
    </dsp:sp>
    <dsp:sp modelId="{EE418AD1-3725-4866-AACD-CCC7AE9A1597}">
      <dsp:nvSpPr>
        <dsp:cNvPr id="0" name=""/>
        <dsp:cNvSpPr/>
      </dsp:nvSpPr>
      <dsp:spPr>
        <a:xfrm>
          <a:off x="88241" y="88241"/>
          <a:ext cx="1411356" cy="705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2025C-7A65-4204-BD45-F5BC3AF33037}">
      <dsp:nvSpPr>
        <dsp:cNvPr id="0" name=""/>
        <dsp:cNvSpPr/>
      </dsp:nvSpPr>
      <dsp:spPr>
        <a:xfrm>
          <a:off x="0" y="970657"/>
          <a:ext cx="7056784" cy="882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2. Capítulo esencial de la práctica cristiana</a:t>
          </a:r>
          <a:endParaRPr lang="es-MX" sz="2400" kern="1200" dirty="0"/>
        </a:p>
      </dsp:txBody>
      <dsp:txXfrm>
        <a:off x="1499598" y="970657"/>
        <a:ext cx="5557185" cy="882415"/>
      </dsp:txXfrm>
    </dsp:sp>
    <dsp:sp modelId="{C768083D-042F-4B74-8A30-0A41BF1FB34D}">
      <dsp:nvSpPr>
        <dsp:cNvPr id="0" name=""/>
        <dsp:cNvSpPr/>
      </dsp:nvSpPr>
      <dsp:spPr>
        <a:xfrm>
          <a:off x="88241" y="1058898"/>
          <a:ext cx="1411356" cy="705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38E38-8CFB-4539-82D0-73CE7DBD1E6F}">
      <dsp:nvSpPr>
        <dsp:cNvPr id="0" name=""/>
        <dsp:cNvSpPr/>
      </dsp:nvSpPr>
      <dsp:spPr>
        <a:xfrm>
          <a:off x="0" y="1961715"/>
          <a:ext cx="7056784" cy="882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FFFF00"/>
              </a:solidFill>
            </a:rPr>
            <a:t>3. Integralidad de la acción</a:t>
          </a:r>
          <a:endParaRPr lang="es-MX" sz="2400" b="1" kern="1200" dirty="0">
            <a:solidFill>
              <a:srgbClr val="FFFF00"/>
            </a:solidFill>
          </a:endParaRPr>
        </a:p>
      </dsp:txBody>
      <dsp:txXfrm>
        <a:off x="1499598" y="1961715"/>
        <a:ext cx="5557185" cy="882415"/>
      </dsp:txXfrm>
    </dsp:sp>
    <dsp:sp modelId="{5237EFAE-10F1-4771-B687-2852B7D74079}">
      <dsp:nvSpPr>
        <dsp:cNvPr id="0" name=""/>
        <dsp:cNvSpPr/>
      </dsp:nvSpPr>
      <dsp:spPr>
        <a:xfrm>
          <a:off x="88241" y="2029555"/>
          <a:ext cx="1411356" cy="705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F41E-1433-47A1-9978-25A19E0B3BA9}">
      <dsp:nvSpPr>
        <dsp:cNvPr id="0" name=""/>
        <dsp:cNvSpPr/>
      </dsp:nvSpPr>
      <dsp:spPr>
        <a:xfrm>
          <a:off x="0" y="2911971"/>
          <a:ext cx="7056784" cy="882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4. Conciencia y revisión …¿logros?</a:t>
          </a:r>
          <a:endParaRPr lang="es-MX" sz="2400" kern="1200" dirty="0"/>
        </a:p>
      </dsp:txBody>
      <dsp:txXfrm>
        <a:off x="1499598" y="2911971"/>
        <a:ext cx="5557185" cy="882415"/>
      </dsp:txXfrm>
    </dsp:sp>
    <dsp:sp modelId="{48FD8379-47F6-4966-91A1-47EB4E49CB61}">
      <dsp:nvSpPr>
        <dsp:cNvPr id="0" name=""/>
        <dsp:cNvSpPr/>
      </dsp:nvSpPr>
      <dsp:spPr>
        <a:xfrm>
          <a:off x="88241" y="3000213"/>
          <a:ext cx="1411356" cy="705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C840A-662C-43FB-8AE6-52F9483A51DF}">
      <dsp:nvSpPr>
        <dsp:cNvPr id="0" name=""/>
        <dsp:cNvSpPr/>
      </dsp:nvSpPr>
      <dsp:spPr>
        <a:xfrm>
          <a:off x="0" y="3882628"/>
          <a:ext cx="7056784" cy="882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5. Preparación sacramental en perspectiva </a:t>
          </a:r>
          <a:r>
            <a:rPr lang="es-MX" sz="2400" kern="1200" dirty="0" err="1" smtClean="0"/>
            <a:t>catecumenal</a:t>
          </a:r>
          <a:r>
            <a:rPr lang="es-MX" sz="2400" kern="1200" dirty="0" smtClean="0"/>
            <a:t> y la </a:t>
          </a:r>
          <a:r>
            <a:rPr lang="es-MX" sz="2400" kern="1200" dirty="0" err="1" smtClean="0"/>
            <a:t>mistagogía</a:t>
          </a:r>
          <a:r>
            <a:rPr lang="es-MX" sz="2400" kern="1200" dirty="0" smtClean="0"/>
            <a:t>.</a:t>
          </a:r>
          <a:endParaRPr lang="es-MX" sz="2400" kern="1200" dirty="0"/>
        </a:p>
      </dsp:txBody>
      <dsp:txXfrm>
        <a:off x="1499598" y="3882628"/>
        <a:ext cx="5557185" cy="882415"/>
      </dsp:txXfrm>
    </dsp:sp>
    <dsp:sp modelId="{796BD33B-F7B9-4E3E-A300-F0A615A84314}">
      <dsp:nvSpPr>
        <dsp:cNvPr id="0" name=""/>
        <dsp:cNvSpPr/>
      </dsp:nvSpPr>
      <dsp:spPr>
        <a:xfrm>
          <a:off x="88241" y="3970870"/>
          <a:ext cx="1411356" cy="7059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19B8E-E9DA-483E-98B9-A42D6BB870CC}">
      <dsp:nvSpPr>
        <dsp:cNvPr id="0" name=""/>
        <dsp:cNvSpPr/>
      </dsp:nvSpPr>
      <dsp:spPr>
        <a:xfrm>
          <a:off x="1999698" y="397844"/>
          <a:ext cx="5141371" cy="5141371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2. </a:t>
          </a:r>
          <a:r>
            <a:rPr lang="es-MX" sz="3000" kern="1200" dirty="0" smtClean="0"/>
            <a:t>Instrumentalizar  </a:t>
          </a:r>
          <a:r>
            <a:rPr lang="es-MX" sz="3000" kern="1200" dirty="0" smtClean="0"/>
            <a:t>cada etapa</a:t>
          </a:r>
          <a:endParaRPr lang="es-MX" sz="3000" kern="1200" dirty="0"/>
        </a:p>
      </dsp:txBody>
      <dsp:txXfrm>
        <a:off x="4709323" y="1487325"/>
        <a:ext cx="1836204" cy="1530170"/>
      </dsp:txXfrm>
    </dsp:sp>
    <dsp:sp modelId="{0309FA9C-B31B-4E35-BC7E-ACB83C09AA86}">
      <dsp:nvSpPr>
        <dsp:cNvPr id="0" name=""/>
        <dsp:cNvSpPr/>
      </dsp:nvSpPr>
      <dsp:spPr>
        <a:xfrm>
          <a:off x="1893810" y="581464"/>
          <a:ext cx="5141371" cy="5141371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700" kern="1200" dirty="0" smtClean="0"/>
            <a:t>3. </a:t>
          </a:r>
          <a:r>
            <a:rPr lang="es-MX" sz="3700" kern="1200" dirty="0" err="1" smtClean="0"/>
            <a:t>Mistagogía</a:t>
          </a:r>
          <a:r>
            <a:rPr lang="es-MX" sz="3700" kern="1200" dirty="0" smtClean="0"/>
            <a:t> permanente</a:t>
          </a:r>
          <a:endParaRPr lang="es-MX" sz="3700" kern="1200" dirty="0"/>
        </a:p>
      </dsp:txBody>
      <dsp:txXfrm>
        <a:off x="3117946" y="3917235"/>
        <a:ext cx="2754306" cy="1346549"/>
      </dsp:txXfrm>
    </dsp:sp>
    <dsp:sp modelId="{3EDC10B0-16E9-4382-BA1F-2F4824E3C72C}">
      <dsp:nvSpPr>
        <dsp:cNvPr id="0" name=""/>
        <dsp:cNvSpPr/>
      </dsp:nvSpPr>
      <dsp:spPr>
        <a:xfrm>
          <a:off x="1787922" y="397844"/>
          <a:ext cx="5141371" cy="5141371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1. Conocer o ir a las fuentes</a:t>
          </a:r>
          <a:endParaRPr lang="es-MX" sz="3200" kern="1200" dirty="0"/>
        </a:p>
      </dsp:txBody>
      <dsp:txXfrm>
        <a:off x="2383464" y="1487325"/>
        <a:ext cx="1836204" cy="1530170"/>
      </dsp:txXfrm>
    </dsp:sp>
    <dsp:sp modelId="{0C2D47D8-4632-46BA-B606-359E18E58639}">
      <dsp:nvSpPr>
        <dsp:cNvPr id="0" name=""/>
        <dsp:cNvSpPr/>
      </dsp:nvSpPr>
      <dsp:spPr>
        <a:xfrm>
          <a:off x="1681847" y="79568"/>
          <a:ext cx="5777921" cy="57779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D5786-6290-4EA4-9DFD-C77422266089}">
      <dsp:nvSpPr>
        <dsp:cNvPr id="0" name=""/>
        <dsp:cNvSpPr/>
      </dsp:nvSpPr>
      <dsp:spPr>
        <a:xfrm>
          <a:off x="1575535" y="262864"/>
          <a:ext cx="5777921" cy="57779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E5B82-2829-42EF-BD86-FE6B4B4C690E}">
      <dsp:nvSpPr>
        <dsp:cNvPr id="0" name=""/>
        <dsp:cNvSpPr/>
      </dsp:nvSpPr>
      <dsp:spPr>
        <a:xfrm>
          <a:off x="1469222" y="79568"/>
          <a:ext cx="5777921" cy="57779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63B48-BB5D-4530-B74F-90FA0C8E9256}">
      <dsp:nvSpPr>
        <dsp:cNvPr id="0" name=""/>
        <dsp:cNvSpPr/>
      </dsp:nvSpPr>
      <dsp:spPr>
        <a:xfrm rot="5400000">
          <a:off x="-378153" y="1740894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5D0C4-2FF4-43B0-A6BF-C6F9770DF3DA}">
      <dsp:nvSpPr>
        <dsp:cNvPr id="0" name=""/>
        <dsp:cNvSpPr/>
      </dsp:nvSpPr>
      <dsp:spPr>
        <a:xfrm>
          <a:off x="4128" y="671689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1.Directorium </a:t>
          </a:r>
          <a:r>
            <a:rPr lang="es-MX" sz="2200" kern="1200" dirty="0" err="1" smtClean="0"/>
            <a:t>Catecheticum</a:t>
          </a:r>
          <a:r>
            <a:rPr lang="es-MX" sz="2200" kern="1200" dirty="0" smtClean="0"/>
            <a:t> 1971</a:t>
          </a:r>
          <a:endParaRPr lang="es-MX" sz="2200" kern="1200" dirty="0"/>
        </a:p>
      </dsp:txBody>
      <dsp:txXfrm>
        <a:off x="43503" y="711064"/>
        <a:ext cx="2161866" cy="1265619"/>
      </dsp:txXfrm>
    </dsp:sp>
    <dsp:sp modelId="{2B9F3669-0825-4A73-98C8-A8752CB29B60}">
      <dsp:nvSpPr>
        <dsp:cNvPr id="0" name=""/>
        <dsp:cNvSpPr/>
      </dsp:nvSpPr>
      <dsp:spPr>
        <a:xfrm rot="5408484">
          <a:off x="-380136" y="3421276"/>
          <a:ext cx="1670479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B424C-F764-4694-87FC-EBED90F59660}">
      <dsp:nvSpPr>
        <dsp:cNvPr id="0" name=""/>
        <dsp:cNvSpPr/>
      </dsp:nvSpPr>
      <dsp:spPr>
        <a:xfrm>
          <a:off x="4128" y="2352151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2. RICA  1972</a:t>
          </a:r>
          <a:endParaRPr lang="es-MX" sz="2200" kern="1200" dirty="0"/>
        </a:p>
      </dsp:txBody>
      <dsp:txXfrm>
        <a:off x="43503" y="2391526"/>
        <a:ext cx="2161866" cy="1265619"/>
      </dsp:txXfrm>
    </dsp:sp>
    <dsp:sp modelId="{C1CA2FAA-3383-4814-A405-10C8C545DAF6}">
      <dsp:nvSpPr>
        <dsp:cNvPr id="0" name=""/>
        <dsp:cNvSpPr/>
      </dsp:nvSpPr>
      <dsp:spPr>
        <a:xfrm rot="186">
          <a:off x="457955" y="4261507"/>
          <a:ext cx="2974316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41A7D-984D-4CB3-810F-F5418EB67671}">
      <dsp:nvSpPr>
        <dsp:cNvPr id="0" name=""/>
        <dsp:cNvSpPr/>
      </dsp:nvSpPr>
      <dsp:spPr>
        <a:xfrm>
          <a:off x="5" y="4032451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rgbClr val="FF0000"/>
              </a:solidFill>
            </a:rPr>
            <a:t>3. </a:t>
          </a:r>
          <a:r>
            <a:rPr lang="es-MX" sz="2200" kern="1200" dirty="0" err="1" smtClean="0">
              <a:solidFill>
                <a:srgbClr val="FF0000"/>
              </a:solidFill>
            </a:rPr>
            <a:t>Evangelii</a:t>
          </a:r>
          <a:r>
            <a:rPr lang="es-MX" sz="2200" kern="1200" dirty="0" smtClean="0">
              <a:solidFill>
                <a:srgbClr val="FF0000"/>
              </a:solidFill>
            </a:rPr>
            <a:t> </a:t>
          </a:r>
          <a:r>
            <a:rPr lang="es-MX" sz="2200" kern="1200" dirty="0" err="1" smtClean="0">
              <a:solidFill>
                <a:srgbClr val="FF0000"/>
              </a:solidFill>
            </a:rPr>
            <a:t>Nuntiandi</a:t>
          </a:r>
          <a:r>
            <a:rPr lang="es-MX" sz="2200" kern="1200" dirty="0" smtClean="0">
              <a:solidFill>
                <a:srgbClr val="FF0000"/>
              </a:solidFill>
            </a:rPr>
            <a:t>  1975, n.44</a:t>
          </a:r>
          <a:endParaRPr lang="es-MX" sz="2200" kern="1200" dirty="0">
            <a:solidFill>
              <a:srgbClr val="FF0000"/>
            </a:solidFill>
          </a:endParaRPr>
        </a:p>
      </dsp:txBody>
      <dsp:txXfrm>
        <a:off x="39380" y="4071826"/>
        <a:ext cx="2161866" cy="1265619"/>
      </dsp:txXfrm>
    </dsp:sp>
    <dsp:sp modelId="{1F62554D-BF50-4588-BF54-0DAA0CB37808}">
      <dsp:nvSpPr>
        <dsp:cNvPr id="0" name=""/>
        <dsp:cNvSpPr/>
      </dsp:nvSpPr>
      <dsp:spPr>
        <a:xfrm rot="16200000">
          <a:off x="2601866" y="3421356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4EDA1-0E29-4DB5-8BB1-95CBE0AC2843}">
      <dsp:nvSpPr>
        <dsp:cNvPr id="0" name=""/>
        <dsp:cNvSpPr/>
      </dsp:nvSpPr>
      <dsp:spPr>
        <a:xfrm>
          <a:off x="2984147" y="4032613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4. </a:t>
          </a:r>
          <a:r>
            <a:rPr lang="es-MX" sz="2200" kern="1200" dirty="0" err="1" smtClean="0"/>
            <a:t>Catechesi</a:t>
          </a:r>
          <a:r>
            <a:rPr lang="es-MX" sz="2200" kern="1200" dirty="0" smtClean="0"/>
            <a:t> </a:t>
          </a:r>
          <a:r>
            <a:rPr lang="es-MX" sz="2200" kern="1200" dirty="0" err="1" smtClean="0"/>
            <a:t>tradendae</a:t>
          </a:r>
          <a:r>
            <a:rPr lang="es-MX" sz="2200" kern="1200" dirty="0" smtClean="0"/>
            <a:t> (1979) n. 44</a:t>
          </a:r>
          <a:endParaRPr lang="es-MX" sz="2200" kern="1200" dirty="0"/>
        </a:p>
      </dsp:txBody>
      <dsp:txXfrm>
        <a:off x="3023522" y="4071988"/>
        <a:ext cx="2161866" cy="1265619"/>
      </dsp:txXfrm>
    </dsp:sp>
    <dsp:sp modelId="{DCA6D68D-9120-49BF-8BCF-2EF51EB8795C}">
      <dsp:nvSpPr>
        <dsp:cNvPr id="0" name=""/>
        <dsp:cNvSpPr/>
      </dsp:nvSpPr>
      <dsp:spPr>
        <a:xfrm rot="16200000">
          <a:off x="2601866" y="1740894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CC9CA-7902-426D-9A25-65787BE5196F}">
      <dsp:nvSpPr>
        <dsp:cNvPr id="0" name=""/>
        <dsp:cNvSpPr/>
      </dsp:nvSpPr>
      <dsp:spPr>
        <a:xfrm>
          <a:off x="2984147" y="2352151"/>
          <a:ext cx="2240616" cy="134436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 smtClean="0">
              <a:solidFill>
                <a:srgbClr val="FFFF00"/>
              </a:solidFill>
            </a:rPr>
            <a:t>5. </a:t>
          </a:r>
          <a:r>
            <a:rPr lang="es-MX" sz="2200" b="1" kern="1200" dirty="0" err="1" smtClean="0">
              <a:solidFill>
                <a:srgbClr val="FFFF00"/>
              </a:solidFill>
            </a:rPr>
            <a:t>Redemptoris</a:t>
          </a:r>
          <a:r>
            <a:rPr lang="es-MX" sz="2200" b="1" kern="1200" dirty="0" smtClean="0">
              <a:solidFill>
                <a:srgbClr val="FFFF00"/>
              </a:solidFill>
            </a:rPr>
            <a:t> </a:t>
          </a:r>
          <a:r>
            <a:rPr lang="es-MX" sz="2200" b="1" kern="1200" dirty="0" err="1" smtClean="0">
              <a:solidFill>
                <a:srgbClr val="FFFF00"/>
              </a:solidFill>
            </a:rPr>
            <a:t>missio</a:t>
          </a:r>
          <a:r>
            <a:rPr lang="es-MX" sz="2200" b="1" kern="1200" dirty="0" smtClean="0">
              <a:solidFill>
                <a:srgbClr val="FFFF00"/>
              </a:solidFill>
            </a:rPr>
            <a:t> (1990) n. 33</a:t>
          </a:r>
          <a:endParaRPr lang="es-MX" sz="2200" b="1" kern="1200" dirty="0">
            <a:solidFill>
              <a:srgbClr val="FFFF00"/>
            </a:solidFill>
          </a:endParaRPr>
        </a:p>
      </dsp:txBody>
      <dsp:txXfrm>
        <a:off x="3023522" y="2391526"/>
        <a:ext cx="2161866" cy="1265619"/>
      </dsp:txXfrm>
    </dsp:sp>
    <dsp:sp modelId="{B5705DB9-E796-4225-BDFD-FA2B0990B714}">
      <dsp:nvSpPr>
        <dsp:cNvPr id="0" name=""/>
        <dsp:cNvSpPr/>
      </dsp:nvSpPr>
      <dsp:spPr>
        <a:xfrm>
          <a:off x="3442097" y="900663"/>
          <a:ext cx="2970193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FD298-0FE8-41EE-9223-7AB81DD76634}">
      <dsp:nvSpPr>
        <dsp:cNvPr id="0" name=""/>
        <dsp:cNvSpPr/>
      </dsp:nvSpPr>
      <dsp:spPr>
        <a:xfrm>
          <a:off x="2984147" y="671689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5. </a:t>
          </a:r>
          <a:r>
            <a:rPr lang="es-MX" sz="2200" kern="1200" dirty="0" err="1" smtClean="0"/>
            <a:t>Christifideles</a:t>
          </a:r>
          <a:r>
            <a:rPr lang="es-MX" sz="2200" kern="1200" dirty="0" smtClean="0"/>
            <a:t> </a:t>
          </a:r>
          <a:r>
            <a:rPr lang="es-MX" sz="2200" kern="1200" dirty="0" err="1" smtClean="0"/>
            <a:t>laici</a:t>
          </a:r>
          <a:r>
            <a:rPr lang="es-MX" sz="2200" kern="1200" dirty="0" smtClean="0"/>
            <a:t> (1988) n. 61</a:t>
          </a:r>
          <a:endParaRPr lang="es-MX" sz="2200" kern="1200" dirty="0"/>
        </a:p>
      </dsp:txBody>
      <dsp:txXfrm>
        <a:off x="3023522" y="711064"/>
        <a:ext cx="2161866" cy="1265619"/>
      </dsp:txXfrm>
    </dsp:sp>
    <dsp:sp modelId="{B82407B6-0DCD-4AE1-8CC0-899469624FCB}">
      <dsp:nvSpPr>
        <dsp:cNvPr id="0" name=""/>
        <dsp:cNvSpPr/>
      </dsp:nvSpPr>
      <dsp:spPr>
        <a:xfrm rot="5400000">
          <a:off x="5581885" y="1740894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3E2DD-32EA-4C47-AC02-BEBB5179B828}">
      <dsp:nvSpPr>
        <dsp:cNvPr id="0" name=""/>
        <dsp:cNvSpPr/>
      </dsp:nvSpPr>
      <dsp:spPr>
        <a:xfrm>
          <a:off x="5964167" y="671689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rgbClr val="800000"/>
              </a:solidFill>
            </a:rPr>
            <a:t>6. </a:t>
          </a:r>
          <a:r>
            <a:rPr lang="es-MX" sz="2200" kern="1200" dirty="0" err="1" smtClean="0">
              <a:solidFill>
                <a:srgbClr val="800000"/>
              </a:solidFill>
            </a:rPr>
            <a:t>Familiaris</a:t>
          </a:r>
          <a:r>
            <a:rPr lang="es-MX" sz="2200" kern="1200" dirty="0" smtClean="0">
              <a:solidFill>
                <a:srgbClr val="800000"/>
              </a:solidFill>
            </a:rPr>
            <a:t> </a:t>
          </a:r>
          <a:r>
            <a:rPr lang="es-MX" sz="2200" kern="1200" dirty="0" err="1" smtClean="0">
              <a:solidFill>
                <a:srgbClr val="800000"/>
              </a:solidFill>
            </a:rPr>
            <a:t>consortio</a:t>
          </a:r>
          <a:r>
            <a:rPr lang="es-MX" sz="2200" kern="1200" dirty="0" smtClean="0">
              <a:solidFill>
                <a:srgbClr val="800000"/>
              </a:solidFill>
            </a:rPr>
            <a:t> (1981) n. 66</a:t>
          </a:r>
          <a:endParaRPr lang="es-MX" sz="2200" kern="1200" dirty="0">
            <a:solidFill>
              <a:srgbClr val="800000"/>
            </a:solidFill>
          </a:endParaRPr>
        </a:p>
      </dsp:txBody>
      <dsp:txXfrm>
        <a:off x="6003542" y="711064"/>
        <a:ext cx="2161866" cy="1265619"/>
      </dsp:txXfrm>
    </dsp:sp>
    <dsp:sp modelId="{9FCBC7CD-9EEC-43A9-9162-522254301832}">
      <dsp:nvSpPr>
        <dsp:cNvPr id="0" name=""/>
        <dsp:cNvSpPr/>
      </dsp:nvSpPr>
      <dsp:spPr>
        <a:xfrm rot="5400000">
          <a:off x="5581885" y="3421356"/>
          <a:ext cx="1670635" cy="20165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9FE6A-5B73-4163-88B9-D077185E12F6}">
      <dsp:nvSpPr>
        <dsp:cNvPr id="0" name=""/>
        <dsp:cNvSpPr/>
      </dsp:nvSpPr>
      <dsp:spPr>
        <a:xfrm>
          <a:off x="5964167" y="2352151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7. CIC (1983 ) </a:t>
          </a:r>
          <a:r>
            <a:rPr lang="es-MX" sz="2200" kern="1200" dirty="0" err="1" smtClean="0"/>
            <a:t>cc.</a:t>
          </a:r>
          <a:r>
            <a:rPr lang="es-MX" sz="2200" kern="1200" dirty="0" smtClean="0"/>
            <a:t> 788-789; 851§1; 865.</a:t>
          </a:r>
          <a:endParaRPr lang="es-MX" sz="2200" kern="1200" dirty="0"/>
        </a:p>
      </dsp:txBody>
      <dsp:txXfrm>
        <a:off x="6003542" y="2391526"/>
        <a:ext cx="2161866" cy="1265619"/>
      </dsp:txXfrm>
    </dsp:sp>
    <dsp:sp modelId="{3016551C-566D-424A-B694-1E94B2F8EF50}">
      <dsp:nvSpPr>
        <dsp:cNvPr id="0" name=""/>
        <dsp:cNvSpPr/>
      </dsp:nvSpPr>
      <dsp:spPr>
        <a:xfrm>
          <a:off x="5964167" y="4032613"/>
          <a:ext cx="2240616" cy="134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8. CCE ( 1992 ) 1231. 1253-1255</a:t>
          </a:r>
          <a:endParaRPr lang="es-MX" sz="2200" kern="1200" dirty="0"/>
        </a:p>
      </dsp:txBody>
      <dsp:txXfrm>
        <a:off x="6003542" y="4071988"/>
        <a:ext cx="2161866" cy="12656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A1EBD-A0B4-4477-812F-3C662C0B7147}">
      <dsp:nvSpPr>
        <dsp:cNvPr id="0" name=""/>
        <dsp:cNvSpPr/>
      </dsp:nvSpPr>
      <dsp:spPr>
        <a:xfrm>
          <a:off x="3897155" y="781955"/>
          <a:ext cx="601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117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>
            <a:solidFill>
              <a:srgbClr val="FFFF00"/>
            </a:solidFill>
          </a:endParaRPr>
        </a:p>
      </dsp:txBody>
      <dsp:txXfrm>
        <a:off x="4181947" y="824513"/>
        <a:ext cx="31588" cy="6323"/>
      </dsp:txXfrm>
    </dsp:sp>
    <dsp:sp modelId="{F32059E1-0222-4F65-8802-F15873987DA2}">
      <dsp:nvSpPr>
        <dsp:cNvPr id="0" name=""/>
        <dsp:cNvSpPr/>
      </dsp:nvSpPr>
      <dsp:spPr>
        <a:xfrm>
          <a:off x="1152114" y="3622"/>
          <a:ext cx="2746840" cy="164810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ln/>
              <a:solidFill>
                <a:srgbClr val="FFFF00"/>
              </a:solidFill>
            </a:rPr>
            <a:t>CARIDAD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ln/>
              <a:solidFill>
                <a:srgbClr val="FFFF00"/>
              </a:solidFill>
            </a:rPr>
            <a:t>DIÁLOGO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ln/>
              <a:solidFill>
                <a:srgbClr val="FFFF00"/>
              </a:solidFill>
            </a:rPr>
            <a:t>SERVICIO</a:t>
          </a:r>
          <a:endParaRPr lang="es-ES_tradnl" sz="2800" b="1" kern="1200" dirty="0">
            <a:ln/>
            <a:solidFill>
              <a:srgbClr val="FFFF00"/>
            </a:solidFill>
          </a:endParaRPr>
        </a:p>
      </dsp:txBody>
      <dsp:txXfrm>
        <a:off x="1152114" y="3622"/>
        <a:ext cx="2746840" cy="1648104"/>
      </dsp:txXfrm>
    </dsp:sp>
    <dsp:sp modelId="{9A2E6027-A083-48C5-AF8E-644F94B6B8D6}">
      <dsp:nvSpPr>
        <dsp:cNvPr id="0" name=""/>
        <dsp:cNvSpPr/>
      </dsp:nvSpPr>
      <dsp:spPr>
        <a:xfrm>
          <a:off x="2525534" y="1649927"/>
          <a:ext cx="3378614" cy="601173"/>
        </a:xfrm>
        <a:custGeom>
          <a:avLst/>
          <a:gdLst/>
          <a:ahLst/>
          <a:cxnLst/>
          <a:rect l="0" t="0" r="0" b="0"/>
          <a:pathLst>
            <a:path>
              <a:moveTo>
                <a:pt x="3378614" y="0"/>
              </a:moveTo>
              <a:lnTo>
                <a:pt x="3378614" y="317686"/>
              </a:lnTo>
              <a:lnTo>
                <a:pt x="0" y="317686"/>
              </a:lnTo>
              <a:lnTo>
                <a:pt x="0" y="60117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>
            <a:solidFill>
              <a:srgbClr val="FFFF00"/>
            </a:solidFill>
          </a:endParaRPr>
        </a:p>
      </dsp:txBody>
      <dsp:txXfrm>
        <a:off x="4128912" y="1947352"/>
        <a:ext cx="171858" cy="6323"/>
      </dsp:txXfrm>
    </dsp:sp>
    <dsp:sp modelId="{02287944-134B-486A-BCBA-B4F4C19598F2}">
      <dsp:nvSpPr>
        <dsp:cNvPr id="0" name=""/>
        <dsp:cNvSpPr/>
      </dsp:nvSpPr>
      <dsp:spPr>
        <a:xfrm>
          <a:off x="4530728" y="3622"/>
          <a:ext cx="2746840" cy="16481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TESTIMONIO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PRESENCIA</a:t>
          </a:r>
          <a:endParaRPr lang="es-ES_tradnl" sz="2100" kern="1200" dirty="0"/>
        </a:p>
      </dsp:txBody>
      <dsp:txXfrm>
        <a:off x="4530728" y="3622"/>
        <a:ext cx="2746840" cy="1648104"/>
      </dsp:txXfrm>
    </dsp:sp>
    <dsp:sp modelId="{801FB043-5CEA-40B3-9804-395733423E6F}">
      <dsp:nvSpPr>
        <dsp:cNvPr id="0" name=""/>
        <dsp:cNvSpPr/>
      </dsp:nvSpPr>
      <dsp:spPr>
        <a:xfrm>
          <a:off x="3897155" y="3061833"/>
          <a:ext cx="601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117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>
            <a:solidFill>
              <a:srgbClr val="FFFF00"/>
            </a:solidFill>
          </a:endParaRPr>
        </a:p>
      </dsp:txBody>
      <dsp:txXfrm>
        <a:off x="4181947" y="3104391"/>
        <a:ext cx="31588" cy="6323"/>
      </dsp:txXfrm>
    </dsp:sp>
    <dsp:sp modelId="{36C2E6C9-467F-4A5A-BBD4-9066B65367DF}">
      <dsp:nvSpPr>
        <dsp:cNvPr id="0" name=""/>
        <dsp:cNvSpPr/>
      </dsp:nvSpPr>
      <dsp:spPr>
        <a:xfrm>
          <a:off x="1152114" y="2283500"/>
          <a:ext cx="2746840" cy="16481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PRIMER ANUNCIO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CONVERSIÓN</a:t>
          </a:r>
          <a:endParaRPr lang="es-ES_tradnl" sz="2100" kern="1200" dirty="0"/>
        </a:p>
      </dsp:txBody>
      <dsp:txXfrm>
        <a:off x="1152114" y="2283500"/>
        <a:ext cx="2746840" cy="1648104"/>
      </dsp:txXfrm>
    </dsp:sp>
    <dsp:sp modelId="{81FC03CE-166B-4474-90A7-F80B07E24180}">
      <dsp:nvSpPr>
        <dsp:cNvPr id="0" name=""/>
        <dsp:cNvSpPr/>
      </dsp:nvSpPr>
      <dsp:spPr>
        <a:xfrm>
          <a:off x="2525534" y="3929805"/>
          <a:ext cx="3378614" cy="601173"/>
        </a:xfrm>
        <a:custGeom>
          <a:avLst/>
          <a:gdLst/>
          <a:ahLst/>
          <a:cxnLst/>
          <a:rect l="0" t="0" r="0" b="0"/>
          <a:pathLst>
            <a:path>
              <a:moveTo>
                <a:pt x="3378614" y="0"/>
              </a:moveTo>
              <a:lnTo>
                <a:pt x="3378614" y="317686"/>
              </a:lnTo>
              <a:lnTo>
                <a:pt x="0" y="317686"/>
              </a:lnTo>
              <a:lnTo>
                <a:pt x="0" y="60117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>
            <a:solidFill>
              <a:srgbClr val="FFFF00"/>
            </a:solidFill>
          </a:endParaRPr>
        </a:p>
      </dsp:txBody>
      <dsp:txXfrm>
        <a:off x="4128912" y="4227229"/>
        <a:ext cx="171858" cy="6323"/>
      </dsp:txXfrm>
    </dsp:sp>
    <dsp:sp modelId="{1267B04C-DB87-4A37-A689-32EB51E1C4E8}">
      <dsp:nvSpPr>
        <dsp:cNvPr id="0" name=""/>
        <dsp:cNvSpPr/>
      </dsp:nvSpPr>
      <dsp:spPr>
        <a:xfrm>
          <a:off x="4530728" y="2283500"/>
          <a:ext cx="2746840" cy="16481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INICIO EN FE Y VIDA CRISTIANA</a:t>
          </a:r>
          <a:endParaRPr lang="es-ES_tradnl" sz="2100" kern="1200" dirty="0"/>
        </a:p>
      </dsp:txBody>
      <dsp:txXfrm>
        <a:off x="4530728" y="2283500"/>
        <a:ext cx="2746840" cy="1648104"/>
      </dsp:txXfrm>
    </dsp:sp>
    <dsp:sp modelId="{810BA972-828C-48AD-AB8B-6C231DD449E4}">
      <dsp:nvSpPr>
        <dsp:cNvPr id="0" name=""/>
        <dsp:cNvSpPr/>
      </dsp:nvSpPr>
      <dsp:spPr>
        <a:xfrm>
          <a:off x="3897155" y="5341710"/>
          <a:ext cx="601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1173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>
            <a:solidFill>
              <a:srgbClr val="FFFF00"/>
            </a:solidFill>
          </a:endParaRPr>
        </a:p>
      </dsp:txBody>
      <dsp:txXfrm>
        <a:off x="4181947" y="5384268"/>
        <a:ext cx="31588" cy="6323"/>
      </dsp:txXfrm>
    </dsp:sp>
    <dsp:sp modelId="{AA31947D-D653-4E2B-BF30-96F4FEAE591E}">
      <dsp:nvSpPr>
        <dsp:cNvPr id="0" name=""/>
        <dsp:cNvSpPr/>
      </dsp:nvSpPr>
      <dsp:spPr>
        <a:xfrm>
          <a:off x="1152114" y="4563378"/>
          <a:ext cx="2746840" cy="16481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COMUNIÓN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-FE – SACRAMENTOS-CARIDAD</a:t>
          </a:r>
        </a:p>
      </dsp:txBody>
      <dsp:txXfrm>
        <a:off x="1152114" y="4563378"/>
        <a:ext cx="2746840" cy="1648104"/>
      </dsp:txXfrm>
    </dsp:sp>
    <dsp:sp modelId="{2DED81F2-BDE6-4834-8B04-7E04DEEB6D85}">
      <dsp:nvSpPr>
        <dsp:cNvPr id="0" name=""/>
        <dsp:cNvSpPr/>
      </dsp:nvSpPr>
      <dsp:spPr>
        <a:xfrm>
          <a:off x="4530728" y="4563378"/>
          <a:ext cx="2746840" cy="164810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solidFill>
                <a:srgbClr val="FFFF00"/>
              </a:solidFill>
            </a:rPr>
            <a:t>MISIÓN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solidFill>
                <a:srgbClr val="FFFF00"/>
              </a:solidFill>
            </a:rPr>
            <a:t>ministerios</a:t>
          </a:r>
          <a:endParaRPr lang="es-ES_tradnl" sz="2800" b="1" kern="1200" dirty="0">
            <a:solidFill>
              <a:srgbClr val="FFFF00"/>
            </a:solidFill>
          </a:endParaRPr>
        </a:p>
      </dsp:txBody>
      <dsp:txXfrm>
        <a:off x="4530728" y="4563378"/>
        <a:ext cx="2746840" cy="1648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3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0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1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9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60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31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0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9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4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4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60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31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0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9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1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4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605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31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0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9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198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6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3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4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1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4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60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318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0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6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8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DBF5F9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07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2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049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46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85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08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4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99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1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44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6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D421E7-437C-44A9-A88F-E2C318B3478D}" type="datetimeFigureOut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FAEA2E-7370-4FD5-B83A-8BEE134EE825}" type="slidenum">
              <a:rPr lang="es-MX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MX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9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ACDC09-BE1E-4A42-B225-64A76847CC3C}" type="datetimeFigureOut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19/11/2012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480E74-CD2B-4610-B178-B92D966F8297}" type="slidenum">
              <a:rPr lang="es-ES_tradn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_tradn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46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0/00/Bas%C3%ADlicasantperevatic%C3%A0ovp.JPG/500px-Bas%C3%ADlicasantperevatic%C3%A0ov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49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854696" cy="5328592"/>
          </a:xfrm>
        </p:spPr>
        <p:txBody>
          <a:bodyPr>
            <a:normAutofit fontScale="92500"/>
          </a:bodyPr>
          <a:lstStyle/>
          <a:p>
            <a:pPr algn="ctr"/>
            <a:r>
              <a:rPr lang="es-MX" sz="4800" dirty="0" smtClean="0">
                <a:solidFill>
                  <a:srgbClr val="FFFF00"/>
                </a:solidFill>
              </a:rPr>
              <a:t>LOS SACRAMENTOS DE LA INICACIÓN CRISTIANA Y LA NUEVA EVANGELIZACIÓN </a:t>
            </a:r>
          </a:p>
          <a:p>
            <a:pPr algn="ctr"/>
            <a:endParaRPr lang="es-MX" sz="4800" b="1" dirty="0">
              <a:solidFill>
                <a:srgbClr val="FFFF00"/>
              </a:solidFill>
            </a:endParaRPr>
          </a:p>
          <a:p>
            <a:pPr algn="ctr"/>
            <a:r>
              <a:rPr lang="es-MX" sz="4800" b="1" dirty="0" smtClean="0">
                <a:solidFill>
                  <a:srgbClr val="00B0F0"/>
                </a:solidFill>
              </a:rPr>
              <a:t>O</a:t>
            </a:r>
          </a:p>
          <a:p>
            <a:pPr algn="ctr"/>
            <a:r>
              <a:rPr lang="es-MX" sz="4800" b="1" dirty="0" smtClean="0">
                <a:solidFill>
                  <a:srgbClr val="00B0F0"/>
                </a:solidFill>
              </a:rPr>
              <a:t>PROCESO EVANGELIZADOR </a:t>
            </a:r>
          </a:p>
          <a:p>
            <a:pPr algn="ctr"/>
            <a:r>
              <a:rPr lang="es-MX" sz="4800" b="1" dirty="0" smtClean="0">
                <a:solidFill>
                  <a:srgbClr val="00B0F0"/>
                </a:solidFill>
              </a:rPr>
              <a:t>Y NUEVA EVANGELIZACIÓN</a:t>
            </a:r>
            <a:endParaRPr lang="es-MX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_t99s1k8neoY/TLPnRPICUOI/AAAAAAAAAO8/bbXQNnLgMq8/s1600/espacio-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46" y="0"/>
            <a:ext cx="9175345" cy="68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64643488"/>
              </p:ext>
            </p:extLst>
          </p:nvPr>
        </p:nvGraphicFramePr>
        <p:xfrm>
          <a:off x="107504" y="332656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6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24124020"/>
              </p:ext>
            </p:extLst>
          </p:nvPr>
        </p:nvGraphicFramePr>
        <p:xfrm>
          <a:off x="611560" y="404664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6048672"/>
          </a:xfrm>
        </p:spPr>
        <p:txBody>
          <a:bodyPr>
            <a:normAutofit fontScale="92500"/>
          </a:bodyPr>
          <a:lstStyle/>
          <a:p>
            <a:pPr algn="l"/>
            <a:r>
              <a:rPr lang="es-MX" sz="2800" dirty="0"/>
              <a:t>L</a:t>
            </a:r>
            <a:r>
              <a:rPr lang="es-MX" sz="2800" dirty="0" smtClean="0"/>
              <a:t>a </a:t>
            </a:r>
            <a:r>
              <a:rPr lang="es-MX" sz="2800" dirty="0"/>
              <a:t>Congregación para el Clero, </a:t>
            </a:r>
            <a:r>
              <a:rPr lang="es-MX" sz="2800" b="1" dirty="0">
                <a:solidFill>
                  <a:srgbClr val="FFFF00"/>
                </a:solidFill>
              </a:rPr>
              <a:t>Directorio General para la Catequesis (15 de agosto de 1997), 47 </a:t>
            </a:r>
            <a:r>
              <a:rPr lang="es-MX" sz="2800" dirty="0"/>
              <a:t>nos recuerda la doctrina conciliar ( hoy que estamos a sus cincuenta años ): «El decreto conciliar Ad gentes ha clarificado bien la dinámica del proceso evangelizador: </a:t>
            </a:r>
            <a:endParaRPr lang="es-MX" sz="2800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es-MX" sz="2800" dirty="0" smtClean="0"/>
              <a:t>testimonio </a:t>
            </a:r>
            <a:r>
              <a:rPr lang="es-MX" sz="2800" dirty="0"/>
              <a:t>cristiano, diálogo y presencia de la caridad (</a:t>
            </a:r>
            <a:r>
              <a:rPr lang="es-MX" sz="2800" dirty="0" err="1"/>
              <a:t>nn</a:t>
            </a:r>
            <a:r>
              <a:rPr lang="es-MX" sz="2800" dirty="0"/>
              <a:t>. 11-12), </a:t>
            </a:r>
            <a:endParaRPr lang="es-MX" sz="2800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es-MX" sz="2800" dirty="0" smtClean="0"/>
              <a:t>anuncio </a:t>
            </a:r>
            <a:r>
              <a:rPr lang="es-MX" sz="2800" dirty="0"/>
              <a:t>del Evangelio y llamada a la conversión (n. 13</a:t>
            </a:r>
            <a:r>
              <a:rPr lang="es-MX" sz="2800" dirty="0" smtClean="0"/>
              <a:t>),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MX" sz="2800" dirty="0" smtClean="0"/>
              <a:t>catecumenado </a:t>
            </a:r>
            <a:r>
              <a:rPr lang="es-MX" sz="2800" dirty="0"/>
              <a:t>e iniciación cristiana (n. 14</a:t>
            </a:r>
            <a:r>
              <a:rPr lang="es-MX" sz="2800" dirty="0" smtClean="0"/>
              <a:t>),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s-MX" sz="2800" dirty="0" smtClean="0"/>
              <a:t>formación </a:t>
            </a:r>
            <a:r>
              <a:rPr lang="es-MX" sz="2800" dirty="0"/>
              <a:t>de la comunidad cristiana, por medio de los sacramentos, con sus ministerios (</a:t>
            </a:r>
            <a:r>
              <a:rPr lang="es-MX" sz="2800" dirty="0" err="1"/>
              <a:t>nn</a:t>
            </a:r>
            <a:r>
              <a:rPr lang="es-MX" sz="2800" dirty="0"/>
              <a:t>. 15-18). </a:t>
            </a:r>
            <a:endParaRPr lang="es-MX" sz="2800" dirty="0" smtClean="0"/>
          </a:p>
          <a:p>
            <a:pPr algn="l"/>
            <a:r>
              <a:rPr lang="es-MX" sz="2800" dirty="0" smtClean="0"/>
              <a:t>	Este </a:t>
            </a:r>
            <a:r>
              <a:rPr lang="es-MX" sz="2800" dirty="0"/>
              <a:t>es el dinamismo de la implantación y edificación de la Iglesia»</a:t>
            </a: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25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17750991"/>
              </p:ext>
            </p:extLst>
          </p:nvPr>
        </p:nvGraphicFramePr>
        <p:xfrm>
          <a:off x="357158" y="357166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4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ebs.com.ar/cebs/img/aparec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6709"/>
            <a:ext cx="6164333" cy="68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solidFill>
                  <a:srgbClr val="002060"/>
                </a:solidFill>
              </a:rPr>
              <a:t>Muchas gracias.</a:t>
            </a:r>
          </a:p>
          <a:p>
            <a:pPr algn="ctr"/>
            <a:r>
              <a:rPr lang="es-MX" sz="6000" dirty="0" smtClean="0">
                <a:solidFill>
                  <a:srgbClr val="002060"/>
                </a:solidFill>
              </a:rPr>
              <a:t>A SEGUIR TRABAJANDO</a:t>
            </a:r>
            <a:endParaRPr lang="es-MX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C488-5864-46B2-8785-843FC2D472FA}" type="slidenum">
              <a:rPr lang="es-ES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s-ES" sz="140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5888"/>
            <a:ext cx="7772400" cy="1143000"/>
          </a:xfrm>
        </p:spPr>
        <p:txBody>
          <a:bodyPr/>
          <a:lstStyle/>
          <a:p>
            <a:r>
              <a:rPr lang="es-CO" sz="400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PROCESO EVANGELIZADOR</a:t>
            </a:r>
            <a:endParaRPr lang="es-ES" sz="4000">
              <a:effectLst>
                <a:outerShdw blurRad="38100" dist="38100" dir="2700000" algn="tl">
                  <a:srgbClr val="C0C0C0"/>
                </a:outerShdw>
              </a:effectLst>
              <a:latin typeface="Cooper Black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08830668"/>
              </p:ext>
            </p:extLst>
          </p:nvPr>
        </p:nvGraphicFramePr>
        <p:xfrm>
          <a:off x="-1765300" y="1152525"/>
          <a:ext cx="12241213" cy="57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5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93271688"/>
              </p:ext>
            </p:extLst>
          </p:nvPr>
        </p:nvGraphicFramePr>
        <p:xfrm>
          <a:off x="683568" y="548680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6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i.ning.com/files/qyqTosRGKaMKAN*XK9OhBSZrvEqNTPPjOlmeDwg6rGaB5GCfAUwpuGrOFs5L1*JIbabJTG2CTcZ3q7FWHx3cXuZgJazVA4DF/Alamane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7854696" cy="56886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5800" dirty="0" smtClean="0">
                <a:solidFill>
                  <a:srgbClr val="FFFF00"/>
                </a:solidFill>
              </a:rPr>
              <a:t> I. </a:t>
            </a:r>
            <a:r>
              <a:rPr lang="es-MX" sz="6000" dirty="0" smtClean="0">
                <a:solidFill>
                  <a:srgbClr val="FFFF00"/>
                </a:solidFill>
              </a:rPr>
              <a:t>¿Qué </a:t>
            </a:r>
            <a:r>
              <a:rPr lang="es-MX" sz="6000" dirty="0">
                <a:solidFill>
                  <a:srgbClr val="FFFF00"/>
                </a:solidFill>
              </a:rPr>
              <a:t>dice el </a:t>
            </a:r>
            <a:r>
              <a:rPr lang="es-MX" sz="6000" dirty="0" err="1">
                <a:solidFill>
                  <a:srgbClr val="FFFF00"/>
                </a:solidFill>
              </a:rPr>
              <a:t>Instrumentum</a:t>
            </a:r>
            <a:r>
              <a:rPr lang="es-MX" sz="6000" dirty="0">
                <a:solidFill>
                  <a:srgbClr val="FFFF00"/>
                </a:solidFill>
              </a:rPr>
              <a:t> </a:t>
            </a:r>
            <a:r>
              <a:rPr lang="es-MX" sz="6000" dirty="0" err="1">
                <a:solidFill>
                  <a:srgbClr val="FFFF00"/>
                </a:solidFill>
              </a:rPr>
              <a:t>laboris</a:t>
            </a:r>
            <a:r>
              <a:rPr lang="es-MX" sz="6000" dirty="0">
                <a:solidFill>
                  <a:srgbClr val="FFFF00"/>
                </a:solidFill>
              </a:rPr>
              <a:t> sobre la relación entre la IC y la nueva evangelización </a:t>
            </a:r>
            <a:r>
              <a:rPr lang="es-MX" sz="6000" dirty="0" smtClean="0">
                <a:solidFill>
                  <a:srgbClr val="FFFF00"/>
                </a:solidFill>
              </a:rPr>
              <a:t>? = semántica y </a:t>
            </a:r>
          </a:p>
          <a:p>
            <a:pPr algn="ctr"/>
            <a:r>
              <a:rPr lang="es-MX" sz="6000" dirty="0" smtClean="0">
                <a:solidFill>
                  <a:srgbClr val="FFFF00"/>
                </a:solidFill>
              </a:rPr>
              <a:t>afirmaciones</a:t>
            </a:r>
            <a:endParaRPr lang="es-MX" sz="6000" dirty="0">
              <a:solidFill>
                <a:srgbClr val="FFFF00"/>
              </a:solidFill>
            </a:endParaRPr>
          </a:p>
          <a:p>
            <a:pPr algn="l"/>
            <a:endParaRPr lang="es-MX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2559638"/>
              </p:ext>
            </p:extLst>
          </p:nvPr>
        </p:nvGraphicFramePr>
        <p:xfrm>
          <a:off x="683568" y="404664"/>
          <a:ext cx="77768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0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54696" cy="175260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FFFF00"/>
                </a:solidFill>
              </a:rPr>
              <a:t>N. 38 DE LA LISTA FINAL DE PROPUESTAS SINODALES:</a:t>
            </a:r>
            <a:r>
              <a:rPr lang="en-US" b="1" dirty="0">
                <a:solidFill>
                  <a:srgbClr val="FFFF00"/>
                </a:solidFill>
              </a:rPr>
              <a:t>CHRISTIAN INITIATION AND THE NEW </a:t>
            </a:r>
            <a:r>
              <a:rPr lang="en-US" b="1" dirty="0" smtClean="0">
                <a:solidFill>
                  <a:srgbClr val="FFFF00"/>
                </a:solidFill>
              </a:rPr>
              <a:t> EVANGELIZATION</a:t>
            </a:r>
            <a:r>
              <a:rPr lang="es-MX" b="1" dirty="0" smtClean="0">
                <a:solidFill>
                  <a:srgbClr val="FFFF00"/>
                </a:solidFill>
              </a:rPr>
              <a:t> </a:t>
            </a:r>
            <a:endParaRPr lang="es-MX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01625308"/>
              </p:ext>
            </p:extLst>
          </p:nvPr>
        </p:nvGraphicFramePr>
        <p:xfrm>
          <a:off x="395536" y="1988840"/>
          <a:ext cx="828092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52351384"/>
              </p:ext>
            </p:extLst>
          </p:nvPr>
        </p:nvGraphicFramePr>
        <p:xfrm>
          <a:off x="683568" y="692696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755576" y="5517232"/>
            <a:ext cx="1627380" cy="85284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2" name="Picture 2" descr="http://1.bp.blogspot.com/-PYeRL9C4pM0/TxYClQaSw7I/AAAAAAAABTU/FgCH26HIzuY/s1600/sacrament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1"/>
            <a:ext cx="1627380" cy="8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854696" cy="108012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FFFF00"/>
                </a:solidFill>
              </a:rPr>
              <a:t>PRINCIPALES AFIRMACIONES</a:t>
            </a:r>
            <a:endParaRPr lang="es-MX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61143364"/>
              </p:ext>
            </p:extLst>
          </p:nvPr>
        </p:nvGraphicFramePr>
        <p:xfrm>
          <a:off x="899592" y="1397000"/>
          <a:ext cx="705678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finicionabc.com/wp-content/uploads/Amane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71437"/>
            <a:ext cx="9136360" cy="6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7854696" cy="5400600"/>
          </a:xfrm>
        </p:spPr>
        <p:txBody>
          <a:bodyPr>
            <a:noAutofit/>
          </a:bodyPr>
          <a:lstStyle/>
          <a:p>
            <a:pPr algn="ctr"/>
            <a:endParaRPr lang="es-MX" sz="8000" dirty="0" smtClean="0"/>
          </a:p>
          <a:p>
            <a:pPr algn="ctr"/>
            <a:r>
              <a:rPr lang="es-MX" sz="8000" b="1" dirty="0" smtClean="0">
                <a:solidFill>
                  <a:srgbClr val="00B0F0"/>
                </a:solidFill>
              </a:rPr>
              <a:t>II. TRES URGENCIAS PASTORALES</a:t>
            </a:r>
            <a:endParaRPr lang="es-MX" sz="8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499</Words>
  <Application>Microsoft Office PowerPoint</Application>
  <PresentationFormat>Presentación en pantalla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2_Flujo</vt:lpstr>
      <vt:lpstr>3_Flujo</vt:lpstr>
      <vt:lpstr>4_Flujo</vt:lpstr>
      <vt:lpstr>5_Flujo</vt:lpstr>
      <vt:lpstr>6_Flujo</vt:lpstr>
      <vt:lpstr>Flujo</vt:lpstr>
      <vt:lpstr>Presentación de PowerPoint</vt:lpstr>
      <vt:lpstr>PROCESO EVANGELIZADOR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Pbro Guillermo</dc:creator>
  <cp:lastModifiedBy>Pbro Guillermo</cp:lastModifiedBy>
  <cp:revision>18</cp:revision>
  <dcterms:created xsi:type="dcterms:W3CDTF">2012-11-18T16:10:10Z</dcterms:created>
  <dcterms:modified xsi:type="dcterms:W3CDTF">2012-11-19T19:52:18Z</dcterms:modified>
</cp:coreProperties>
</file>